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0.xml" ContentType="application/vnd.openxmlformats-officedocument.presentationml.slide+xml"/>
  <Override PartName="/ppt/slides/slide2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71" r:id="rId4"/>
    <p:sldId id="259" r:id="rId5"/>
    <p:sldId id="305" r:id="rId6"/>
    <p:sldId id="307" r:id="rId7"/>
    <p:sldId id="311" r:id="rId8"/>
    <p:sldId id="308" r:id="rId9"/>
    <p:sldId id="309" r:id="rId10"/>
    <p:sldId id="310" r:id="rId11"/>
    <p:sldId id="258" r:id="rId12"/>
    <p:sldId id="306" r:id="rId13"/>
    <p:sldId id="313" r:id="rId14"/>
    <p:sldId id="277" r:id="rId15"/>
    <p:sldId id="312" r:id="rId16"/>
    <p:sldId id="321" r:id="rId17"/>
    <p:sldId id="314" r:id="rId18"/>
    <p:sldId id="322" r:id="rId19"/>
    <p:sldId id="315" r:id="rId20"/>
    <p:sldId id="316" r:id="rId21"/>
    <p:sldId id="317" r:id="rId22"/>
    <p:sldId id="318" r:id="rId23"/>
    <p:sldId id="319" r:id="rId24"/>
    <p:sldId id="323" r:id="rId25"/>
    <p:sldId id="320" r:id="rId26"/>
    <p:sldId id="278" r:id="rId27"/>
    <p:sldId id="300" r:id="rId28"/>
    <p:sldId id="304" r:id="rId29"/>
    <p:sldId id="288" r:id="rId30"/>
    <p:sldId id="302" r:id="rId31"/>
    <p:sldId id="303" r:id="rId32"/>
    <p:sldId id="264" r:id="rId33"/>
    <p:sldId id="299" r:id="rId34"/>
    <p:sldId id="265" r:id="rId35"/>
    <p:sldId id="274" r:id="rId36"/>
    <p:sldId id="284" r:id="rId37"/>
    <p:sldId id="282" r:id="rId38"/>
    <p:sldId id="296" r:id="rId39"/>
    <p:sldId id="285" r:id="rId40"/>
    <p:sldId id="291" r:id="rId41"/>
    <p:sldId id="297" r:id="rId42"/>
    <p:sldId id="286" r:id="rId43"/>
    <p:sldId id="292" r:id="rId44"/>
    <p:sldId id="262" r:id="rId45"/>
    <p:sldId id="287" r:id="rId46"/>
    <p:sldId id="293" r:id="rId47"/>
    <p:sldId id="263" r:id="rId48"/>
    <p:sldId id="29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پیش نمایش" id="{2902653A-6FA7-453C-A983-E304FB248B99}">
          <p14:sldIdLst>
            <p14:sldId id="267"/>
          </p14:sldIdLst>
        </p14:section>
        <p14:section name="ابتدا" id="{A8F0B5DF-F96E-4F58-AE1C-27532BE7F055}">
          <p14:sldIdLst>
            <p14:sldId id="257"/>
          </p14:sldIdLst>
        </p14:section>
        <p14:section name="معرفی" id="{977EE755-E60E-4E9F-B554-61C802931F3B}">
          <p14:sldIdLst>
            <p14:sldId id="271"/>
          </p14:sldIdLst>
        </p14:section>
        <p14:section name="مقدمه" id="{D084D64E-757C-4A5D-8F8E-AAE5191EC044}">
          <p14:sldIdLst>
            <p14:sldId id="259"/>
            <p14:sldId id="305"/>
            <p14:sldId id="307"/>
            <p14:sldId id="311"/>
            <p14:sldId id="308"/>
            <p14:sldId id="309"/>
            <p14:sldId id="310"/>
          </p14:sldIdLst>
        </p14:section>
        <p14:section name="کارهای پیشین" id="{68726A94-6175-44E0-85DF-9ED7CD4F29B2}">
          <p14:sldIdLst>
            <p14:sldId id="258"/>
            <p14:sldId id="306"/>
            <p14:sldId id="313"/>
          </p14:sldIdLst>
        </p14:section>
        <p14:section name="سناریو و الگوریتم بهینه سازی" id="{F0391145-9738-478E-8E4A-0D04BB1A1157}">
          <p14:sldIdLst>
            <p14:sldId id="277"/>
            <p14:sldId id="312"/>
            <p14:sldId id="321"/>
            <p14:sldId id="314"/>
            <p14:sldId id="322"/>
            <p14:sldId id="315"/>
            <p14:sldId id="316"/>
            <p14:sldId id="317"/>
            <p14:sldId id="318"/>
            <p14:sldId id="319"/>
            <p14:sldId id="323"/>
            <p14:sldId id="320"/>
          </p14:sldIdLst>
        </p14:section>
        <p14:section name="نتایج و تحلیل" id="{F45E106E-31DC-4535-86EB-D7FB42F1ADEF}">
          <p14:sldIdLst>
            <p14:sldId id="278"/>
            <p14:sldId id="300"/>
            <p14:sldId id="304"/>
            <p14:sldId id="288"/>
            <p14:sldId id="302"/>
            <p14:sldId id="303"/>
          </p14:sldIdLst>
        </p14:section>
        <p14:section name="کارهای آینده + منابع و مراجع" id="{E0748DBE-E68E-4ABA-A833-5E3A787CCBCE}">
          <p14:sldIdLst>
            <p14:sldId id="264"/>
            <p14:sldId id="299"/>
            <p14:sldId id="265"/>
          </p14:sldIdLst>
        </p14:section>
        <p14:section name="اسلاید های اضافی" id="{C62746C3-1FE8-4EA0-AB29-34679236754F}">
          <p14:sldIdLst>
            <p14:sldId id="274"/>
            <p14:sldId id="284"/>
            <p14:sldId id="282"/>
            <p14:sldId id="296"/>
            <p14:sldId id="285"/>
            <p14:sldId id="291"/>
            <p14:sldId id="297"/>
            <p14:sldId id="286"/>
            <p14:sldId id="292"/>
            <p14:sldId id="262"/>
            <p14:sldId id="287"/>
            <p14:sldId id="293"/>
            <p14:sldId id="263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380"/>
    <a:srgbClr val="FFB361"/>
    <a:srgbClr val="6D40FB"/>
    <a:srgbClr val="AAAAAA"/>
    <a:srgbClr val="F3F3F3"/>
    <a:srgbClr val="436DCD"/>
    <a:srgbClr val="28AFEA"/>
    <a:srgbClr val="7E90E5"/>
    <a:srgbClr val="EEEEE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4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072917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70014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27824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740472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970914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235336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2705806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780169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6630915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18519" y="842590"/>
            <a:ext cx="4538943" cy="517282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71309274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451869" y="3429000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8B0586-7137-4BAF-974C-AE64B5D1B57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451869" y="861637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B0C0379-CA3B-4875-8657-AE054DC5FF37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096000" y="3428999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80871603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90400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FC172C-02C3-4EDD-A774-13078D7FE6D7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4F7DD7-C4B0-48B0-8140-8D47A857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863FDB-B3E6-46D0-83AD-2983F79993BE}"/>
                </a:ext>
              </a:extLst>
            </p:cNvPr>
            <p:cNvSpPr/>
            <p:nvPr/>
          </p:nvSpPr>
          <p:spPr>
            <a:xfrm>
              <a:off x="0" y="-1"/>
              <a:ext cx="12192000" cy="6857999"/>
            </a:xfrm>
            <a:prstGeom prst="rect">
              <a:avLst/>
            </a:prstGeom>
            <a:solidFill>
              <a:srgbClr val="ECECEC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774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ransition spd="slow">
    <p:push dir="u"/>
  </p:transition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.svg"/><Relationship Id="rId18" Type="http://schemas.openxmlformats.org/officeDocument/2006/relationships/image" Target="../media/image9.svg"/><Relationship Id="rId26" Type="http://schemas.openxmlformats.org/officeDocument/2006/relationships/image" Target="../media/image11.svg"/><Relationship Id="rId3" Type="http://schemas.openxmlformats.org/officeDocument/2006/relationships/image" Target="../media/image3.svg"/><Relationship Id="rId21" Type="http://schemas.openxmlformats.org/officeDocument/2006/relationships/image" Target="../media/image9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00.png"/><Relationship Id="rId2" Type="http://schemas.openxmlformats.org/officeDocument/2006/relationships/image" Target="../media/image2.png"/><Relationship Id="rId16" Type="http://schemas.openxmlformats.org/officeDocument/2006/relationships/image" Target="../media/image7.svg"/><Relationship Id="rId20" Type="http://schemas.openxmlformats.org/officeDocument/2006/relationships/image" Target="../media/image80.png"/><Relationship Id="rId29" Type="http://schemas.openxmlformats.org/officeDocument/2006/relationships/slide" Target="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24" Type="http://schemas.openxmlformats.org/officeDocument/2006/relationships/slide" Target="slide26.xml"/><Relationship Id="rId5" Type="http://schemas.openxmlformats.org/officeDocument/2006/relationships/image" Target="../media/image20.png"/><Relationship Id="rId15" Type="http://schemas.openxmlformats.org/officeDocument/2006/relationships/image" Target="../media/image60.png"/><Relationship Id="rId23" Type="http://schemas.openxmlformats.org/officeDocument/2006/relationships/image" Target="../media/image11.svg"/><Relationship Id="rId28" Type="http://schemas.openxmlformats.org/officeDocument/2006/relationships/image" Target="../media/image13.svg"/><Relationship Id="rId10" Type="http://schemas.openxmlformats.org/officeDocument/2006/relationships/image" Target="../media/image40.png"/><Relationship Id="rId19" Type="http://schemas.openxmlformats.org/officeDocument/2006/relationships/slide" Target="slide14.xml"/><Relationship Id="rId31" Type="http://schemas.openxmlformats.org/officeDocument/2006/relationships/image" Target="../media/image13.svg"/><Relationship Id="rId4" Type="http://schemas.openxmlformats.org/officeDocument/2006/relationships/slide" Target="slide400.xml"/><Relationship Id="rId9" Type="http://schemas.openxmlformats.org/officeDocument/2006/relationships/slide" Target="slide4.xml"/><Relationship Id="rId14" Type="http://schemas.openxmlformats.org/officeDocument/2006/relationships/slide" Target="slide11.xml"/><Relationship Id="rId22" Type="http://schemas.openxmlformats.org/officeDocument/2006/relationships/image" Target="../media/image10.png"/><Relationship Id="rId27" Type="http://schemas.openxmlformats.org/officeDocument/2006/relationships/image" Target="../media/image12.png"/><Relationship Id="rId30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8940-0277-47BD-8895-0389B5144B83}"/>
              </a:ext>
            </a:extLst>
          </p:cNvPr>
          <p:cNvSpPr txBox="1"/>
          <p:nvPr/>
        </p:nvSpPr>
        <p:spPr>
          <a:xfrm>
            <a:off x="4553335" y="-147024"/>
            <a:ext cx="2901821" cy="53860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34400" kern="0" spc="50" dirty="0">
                <a:ln w="0"/>
                <a:solidFill>
                  <a:srgbClr val="595959"/>
                </a:solidFill>
                <a:effectLst>
                  <a:innerShdw blurRad="88900" dist="50800" dir="13500000">
                    <a:srgbClr val="000000">
                      <a:alpha val="80000"/>
                    </a:srgbClr>
                  </a:innerShdw>
                </a:effectLst>
                <a:latin typeface="S Besmellah 4" pitchFamily="2" charset="0"/>
                <a:cs typeface="Arial"/>
                <a:sym typeface="Arial"/>
              </a:rPr>
              <a:t>u</a:t>
            </a:r>
            <a:endParaRPr lang="fa-IR" sz="34400" kern="0" spc="50" dirty="0">
              <a:ln w="0"/>
              <a:solidFill>
                <a:srgbClr val="595959"/>
              </a:solidFill>
              <a:effectLst>
                <a:innerShdw blurRad="88900" dist="50800" dir="13500000">
                  <a:srgbClr val="000000">
                    <a:alpha val="80000"/>
                  </a:srgbClr>
                </a:innerShdw>
              </a:effectLst>
              <a:latin typeface="S Besmellah 4" pitchFamily="2" charset="0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41B35-061B-9E11-4E7C-8964E996197B}"/>
              </a:ext>
            </a:extLst>
          </p:cNvPr>
          <p:cNvSpPr/>
          <p:nvPr/>
        </p:nvSpPr>
        <p:spPr>
          <a:xfrm>
            <a:off x="1039931" y="1189930"/>
            <a:ext cx="9928631" cy="4569600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B35EA3-DD15-576A-BD60-BEA549E53ED4}"/>
              </a:ext>
            </a:extLst>
          </p:cNvPr>
          <p:cNvSpPr/>
          <p:nvPr/>
        </p:nvSpPr>
        <p:spPr>
          <a:xfrm>
            <a:off x="2815933" y="835571"/>
            <a:ext cx="6560127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جلسه دفاع پایان نامه کارشناسی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A86474-5881-72B8-8FCD-020CAE95D4C0}"/>
              </a:ext>
            </a:extLst>
          </p:cNvPr>
          <p:cNvSpPr/>
          <p:nvPr/>
        </p:nvSpPr>
        <p:spPr>
          <a:xfrm>
            <a:off x="3480201" y="5313711"/>
            <a:ext cx="5231589" cy="7087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مهر 1402</a:t>
            </a:r>
          </a:p>
        </p:txBody>
      </p:sp>
    </p:spTree>
    <p:extLst>
      <p:ext uri="{BB962C8B-B14F-4D97-AF65-F5344CB8AC3E}">
        <p14:creationId xmlns:p14="http://schemas.microsoft.com/office/powerpoint/2010/main" val="33439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2525CC-691D-394A-1471-25941480BB1E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7672BC-BEBE-9653-E37F-2C40002CA2BD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AE993D-99F3-B8DB-1C50-E7788576C0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064AB9A-06B6-5460-1504-E70151E48D03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6">
                <a:extLst>
                  <a:ext uri="{FF2B5EF4-FFF2-40B4-BE49-F238E27FC236}">
                    <a16:creationId xmlns:a16="http://schemas.microsoft.com/office/drawing/2014/main" id="{9BCA6247-1DC0-4BB2-8CBD-E9128AAAB2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D4D7C22-BBCE-7534-D755-8FDE2202EA37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2644F17-44AC-2F92-6B00-C734BF8B9501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9" name="Graphic 6">
                  <a:extLst>
                    <a:ext uri="{FF2B5EF4-FFF2-40B4-BE49-F238E27FC236}">
                      <a16:creationId xmlns:a16="http://schemas.microsoft.com/office/drawing/2014/main" id="{8062181A-D5E7-9310-75C7-589325050B8C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9724AF70-0779-3022-FD2E-593FFE829BC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8E779985-21A4-F97E-4EDB-F96B45D19918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C73C2D3-8F22-7269-585D-0D14FD7DBC2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3731C5-5234-7B44-D3E5-0641FD2A4382}"/>
              </a:ext>
            </a:extLst>
          </p:cNvPr>
          <p:cNvSpPr/>
          <p:nvPr/>
        </p:nvSpPr>
        <p:spPr>
          <a:xfrm>
            <a:off x="759875" y="697455"/>
            <a:ext cx="10493988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تفاوت مسائل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Sum-Rate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و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Secrecy-Rate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FA90B-EFCE-3D20-1B4D-2436E58E9B25}"/>
              </a:ext>
            </a:extLst>
          </p:cNvPr>
          <p:cNvGrpSpPr/>
          <p:nvPr/>
        </p:nvGrpSpPr>
        <p:grpSpPr>
          <a:xfrm>
            <a:off x="6095999" y="1736580"/>
            <a:ext cx="5157863" cy="3689638"/>
            <a:chOff x="7344580" y="1662857"/>
            <a:chExt cx="3420000" cy="36896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5F0060-8B94-B921-5554-EC0FBE485434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0BFDE1-687D-86AE-87C2-34683DD131D0}"/>
                </a:ext>
              </a:extLst>
            </p:cNvPr>
            <p:cNvSpPr/>
            <p:nvPr/>
          </p:nvSpPr>
          <p:spPr>
            <a:xfrm>
              <a:off x="7467600" y="1662857"/>
              <a:ext cx="3173961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مسئله مجموع نرخ ها، هدف افزایش نرخ کاربران میباشد.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میباشد.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7F453-73A6-ECE4-BAD8-627C7C30C6C3}"/>
              </a:ext>
            </a:extLst>
          </p:cNvPr>
          <p:cNvGrpSpPr/>
          <p:nvPr/>
        </p:nvGrpSpPr>
        <p:grpSpPr>
          <a:xfrm>
            <a:off x="759876" y="1736580"/>
            <a:ext cx="5028974" cy="4086279"/>
            <a:chOff x="7394308" y="1662857"/>
            <a:chExt cx="3420000" cy="408627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8C9E79-80E9-E450-A4EA-7BE8E815E5E1}"/>
                </a:ext>
              </a:extLst>
            </p:cNvPr>
            <p:cNvSpPr/>
            <p:nvPr/>
          </p:nvSpPr>
          <p:spPr>
            <a:xfrm>
              <a:off x="7394308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85FAF-9BC2-16FE-16E2-4F3087BD4C1A}"/>
                </a:ext>
              </a:extLst>
            </p:cNvPr>
            <p:cNvSpPr/>
            <p:nvPr/>
          </p:nvSpPr>
          <p:spPr>
            <a:xfrm>
              <a:off x="7467600" y="1662857"/>
              <a:ext cx="3173961" cy="40862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مسائل نرخ امنیت، هدف افزایش نرخ چند کاربر و کاهش نرخ سایر کاربران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و تفاضل چند تابع لگاریتمی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شیوه و تکنیک حل آنها مخصوصا در تبدیل هایی که استفاده میکنیم، با مسائل مجموع نرخ متفاوت میباشد.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458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E2B471-B629-4F24-9F80-F3466219970E}"/>
              </a:ext>
            </a:extLst>
          </p:cNvPr>
          <p:cNvSpPr/>
          <p:nvPr/>
        </p:nvSpPr>
        <p:spPr>
          <a:xfrm>
            <a:off x="1156997" y="2619006"/>
            <a:ext cx="6052426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7200" b="1" dirty="0">
                <a:solidFill>
                  <a:schemeClr val="bg2"/>
                </a:solidFill>
                <a:cs typeface="IRAN Sans" panose="020B0400000000000000" pitchFamily="34" charset="-78"/>
              </a:rPr>
              <a:t>3. کارهای پیشین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DE02F8-86F2-4E2E-9F8C-5389BD8D93DF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35501"/>
            <a:ext cx="3273017" cy="3273017"/>
            <a:chOff x="8634005" y="4124909"/>
            <a:chExt cx="1145658" cy="114565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911CE68-1C00-478F-AE9A-A78A0ABC048B}"/>
                </a:ext>
              </a:extLst>
            </p:cNvPr>
            <p:cNvSpPr/>
            <p:nvPr/>
          </p:nvSpPr>
          <p:spPr>
            <a:xfrm>
              <a:off x="8634005" y="4124909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70B24E1D-009E-4284-B24A-525DE020C0FA}"/>
                </a:ext>
              </a:extLst>
            </p:cNvPr>
            <p:cNvGrpSpPr/>
            <p:nvPr/>
          </p:nvGrpSpPr>
          <p:grpSpPr>
            <a:xfrm>
              <a:off x="8881255" y="4348647"/>
              <a:ext cx="722125" cy="673978"/>
              <a:chOff x="5152915" y="1771708"/>
              <a:chExt cx="722125" cy="673978"/>
            </a:xfrm>
            <a:solidFill>
              <a:schemeClr val="accent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91F759-4B09-4B51-A53C-E0FFF9262F1E}"/>
                  </a:ext>
                </a:extLst>
              </p:cNvPr>
              <p:cNvSpPr/>
              <p:nvPr/>
            </p:nvSpPr>
            <p:spPr>
              <a:xfrm>
                <a:off x="5470650" y="2091358"/>
                <a:ext cx="404390" cy="354327"/>
              </a:xfrm>
              <a:custGeom>
                <a:avLst/>
                <a:gdLst>
                  <a:gd name="connsiteX0" fmla="*/ 360178 w 404390"/>
                  <a:gd name="connsiteY0" fmla="*/ 0 h 354327"/>
                  <a:gd name="connsiteX1" fmla="*/ 44212 w 404390"/>
                  <a:gd name="connsiteY1" fmla="*/ 0 h 354327"/>
                  <a:gd name="connsiteX2" fmla="*/ 0 w 404390"/>
                  <a:gd name="connsiteY2" fmla="*/ 44212 h 354327"/>
                  <a:gd name="connsiteX3" fmla="*/ 0 w 404390"/>
                  <a:gd name="connsiteY3" fmla="*/ 262765 h 354327"/>
                  <a:gd name="connsiteX4" fmla="*/ 44212 w 404390"/>
                  <a:gd name="connsiteY4" fmla="*/ 306977 h 354327"/>
                  <a:gd name="connsiteX5" fmla="*/ 342788 w 404390"/>
                  <a:gd name="connsiteY5" fmla="*/ 306977 h 354327"/>
                  <a:gd name="connsiteX6" fmla="*/ 389653 w 404390"/>
                  <a:gd name="connsiteY6" fmla="*/ 352073 h 354327"/>
                  <a:gd name="connsiteX7" fmla="*/ 402139 w 404390"/>
                  <a:gd name="connsiteY7" fmla="*/ 351384 h 354327"/>
                  <a:gd name="connsiteX8" fmla="*/ 404390 w 404390"/>
                  <a:gd name="connsiteY8" fmla="*/ 345736 h 354327"/>
                  <a:gd name="connsiteX9" fmla="*/ 404390 w 404390"/>
                  <a:gd name="connsiteY9" fmla="*/ 44212 h 354327"/>
                  <a:gd name="connsiteX10" fmla="*/ 360178 w 404390"/>
                  <a:gd name="connsiteY10" fmla="*/ 0 h 3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390" h="354327">
                    <a:moveTo>
                      <a:pt x="360178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262765"/>
                    </a:lnTo>
                    <a:cubicBezTo>
                      <a:pt x="0" y="287182"/>
                      <a:pt x="19794" y="306977"/>
                      <a:pt x="44212" y="306977"/>
                    </a:cubicBezTo>
                    <a:lnTo>
                      <a:pt x="342788" y="306977"/>
                    </a:lnTo>
                    <a:lnTo>
                      <a:pt x="389653" y="352073"/>
                    </a:lnTo>
                    <a:cubicBezTo>
                      <a:pt x="393291" y="355330"/>
                      <a:pt x="398881" y="355022"/>
                      <a:pt x="402139" y="351384"/>
                    </a:cubicBezTo>
                    <a:cubicBezTo>
                      <a:pt x="403533" y="349826"/>
                      <a:pt x="404331" y="347825"/>
                      <a:pt x="404390" y="345736"/>
                    </a:cubicBezTo>
                    <a:lnTo>
                      <a:pt x="404390" y="44212"/>
                    </a:lnTo>
                    <a:cubicBezTo>
                      <a:pt x="404390" y="19794"/>
                      <a:pt x="384596" y="0"/>
                      <a:pt x="360178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D74B9AE-2741-4B10-A06E-B8AB0EB707EE}"/>
                  </a:ext>
                </a:extLst>
              </p:cNvPr>
              <p:cNvSpPr/>
              <p:nvPr/>
            </p:nvSpPr>
            <p:spPr>
              <a:xfrm>
                <a:off x="5550526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281350E-61B8-4269-B567-0B4CBB1BCA6A}"/>
                  </a:ext>
                </a:extLst>
              </p:cNvPr>
              <p:cNvSpPr/>
              <p:nvPr/>
            </p:nvSpPr>
            <p:spPr>
              <a:xfrm>
                <a:off x="5656045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21A4F00-958A-4036-9346-3B3D51868594}"/>
                  </a:ext>
                </a:extLst>
              </p:cNvPr>
              <p:cNvSpPr/>
              <p:nvPr/>
            </p:nvSpPr>
            <p:spPr>
              <a:xfrm>
                <a:off x="5761564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96714B5-E2E3-471A-8765-B17B96D20C4A}"/>
                  </a:ext>
                </a:extLst>
              </p:cNvPr>
              <p:cNvSpPr/>
              <p:nvPr/>
            </p:nvSpPr>
            <p:spPr>
              <a:xfrm>
                <a:off x="5152915" y="1771708"/>
                <a:ext cx="542035" cy="476310"/>
              </a:xfrm>
              <a:custGeom>
                <a:avLst/>
                <a:gdLst>
                  <a:gd name="connsiteX0" fmla="*/ 497824 w 542035"/>
                  <a:gd name="connsiteY0" fmla="*/ 0 h 476310"/>
                  <a:gd name="connsiteX1" fmla="*/ 44212 w 542035"/>
                  <a:gd name="connsiteY1" fmla="*/ 0 h 476310"/>
                  <a:gd name="connsiteX2" fmla="*/ 0 w 542035"/>
                  <a:gd name="connsiteY2" fmla="*/ 44212 h 476310"/>
                  <a:gd name="connsiteX3" fmla="*/ 0 w 542035"/>
                  <a:gd name="connsiteY3" fmla="*/ 458181 h 476310"/>
                  <a:gd name="connsiteX4" fmla="*/ 11053 w 542035"/>
                  <a:gd name="connsiteY4" fmla="*/ 474834 h 476310"/>
                  <a:gd name="connsiteX5" fmla="*/ 18274 w 542035"/>
                  <a:gd name="connsiteY5" fmla="*/ 476308 h 476310"/>
                  <a:gd name="connsiteX6" fmla="*/ 30654 w 542035"/>
                  <a:gd name="connsiteY6" fmla="*/ 471592 h 476310"/>
                  <a:gd name="connsiteX7" fmla="*/ 89603 w 542035"/>
                  <a:gd name="connsiteY7" fmla="*/ 414559 h 476310"/>
                  <a:gd name="connsiteX8" fmla="*/ 497824 w 542035"/>
                  <a:gd name="connsiteY8" fmla="*/ 414559 h 476310"/>
                  <a:gd name="connsiteX9" fmla="*/ 542036 w 542035"/>
                  <a:gd name="connsiteY9" fmla="*/ 370347 h 476310"/>
                  <a:gd name="connsiteX10" fmla="*/ 542036 w 542035"/>
                  <a:gd name="connsiteY10" fmla="*/ 44212 h 476310"/>
                  <a:gd name="connsiteX11" fmla="*/ 497824 w 542035"/>
                  <a:gd name="connsiteY11" fmla="*/ 0 h 476310"/>
                  <a:gd name="connsiteX12" fmla="*/ 528183 w 542035"/>
                  <a:gd name="connsiteY12" fmla="*/ 44212 h 476310"/>
                  <a:gd name="connsiteX13" fmla="*/ 528183 w 542035"/>
                  <a:gd name="connsiteY13" fmla="*/ 370347 h 476310"/>
                  <a:gd name="connsiteX14" fmla="*/ 497824 w 542035"/>
                  <a:gd name="connsiteY14" fmla="*/ 400706 h 476310"/>
                  <a:gd name="connsiteX15" fmla="*/ 85181 w 542035"/>
                  <a:gd name="connsiteY15" fmla="*/ 400706 h 476310"/>
                  <a:gd name="connsiteX16" fmla="*/ 21811 w 542035"/>
                  <a:gd name="connsiteY16" fmla="*/ 461423 h 476310"/>
                  <a:gd name="connsiteX17" fmla="*/ 16801 w 542035"/>
                  <a:gd name="connsiteY17" fmla="*/ 462455 h 476310"/>
                  <a:gd name="connsiteX18" fmla="*/ 14000 w 542035"/>
                  <a:gd name="connsiteY18" fmla="*/ 458181 h 476310"/>
                  <a:gd name="connsiteX19" fmla="*/ 14000 w 542035"/>
                  <a:gd name="connsiteY19" fmla="*/ 44212 h 476310"/>
                  <a:gd name="connsiteX20" fmla="*/ 44063 w 542035"/>
                  <a:gd name="connsiteY20" fmla="*/ 13559 h 476310"/>
                  <a:gd name="connsiteX21" fmla="*/ 44212 w 542035"/>
                  <a:gd name="connsiteY21" fmla="*/ 13558 h 476310"/>
                  <a:gd name="connsiteX22" fmla="*/ 498119 w 542035"/>
                  <a:gd name="connsiteY22" fmla="*/ 13558 h 476310"/>
                  <a:gd name="connsiteX23" fmla="*/ 528183 w 542035"/>
                  <a:gd name="connsiteY23" fmla="*/ 44209 h 476310"/>
                  <a:gd name="connsiteX24" fmla="*/ 528183 w 542035"/>
                  <a:gd name="connsiteY24" fmla="*/ 44212 h 476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2035" h="476310">
                    <a:moveTo>
                      <a:pt x="497824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458181"/>
                    </a:lnTo>
                    <a:cubicBezTo>
                      <a:pt x="-25" y="465457"/>
                      <a:pt x="4338" y="472031"/>
                      <a:pt x="11053" y="474834"/>
                    </a:cubicBezTo>
                    <a:cubicBezTo>
                      <a:pt x="13329" y="475831"/>
                      <a:pt x="15790" y="476333"/>
                      <a:pt x="18274" y="476308"/>
                    </a:cubicBezTo>
                    <a:cubicBezTo>
                      <a:pt x="22853" y="476384"/>
                      <a:pt x="27286" y="474695"/>
                      <a:pt x="30654" y="471592"/>
                    </a:cubicBezTo>
                    <a:lnTo>
                      <a:pt x="89603" y="414559"/>
                    </a:lnTo>
                    <a:lnTo>
                      <a:pt x="497824" y="414559"/>
                    </a:lnTo>
                    <a:cubicBezTo>
                      <a:pt x="522242" y="414559"/>
                      <a:pt x="542036" y="394764"/>
                      <a:pt x="542036" y="370347"/>
                    </a:cubicBezTo>
                    <a:lnTo>
                      <a:pt x="542036" y="44212"/>
                    </a:lnTo>
                    <a:cubicBezTo>
                      <a:pt x="542036" y="19794"/>
                      <a:pt x="522242" y="0"/>
                      <a:pt x="497824" y="0"/>
                    </a:cubicBezTo>
                    <a:close/>
                    <a:moveTo>
                      <a:pt x="528183" y="44212"/>
                    </a:moveTo>
                    <a:lnTo>
                      <a:pt x="528183" y="370347"/>
                    </a:lnTo>
                    <a:cubicBezTo>
                      <a:pt x="528183" y="387113"/>
                      <a:pt x="514591" y="400706"/>
                      <a:pt x="497824" y="400706"/>
                    </a:cubicBezTo>
                    <a:lnTo>
                      <a:pt x="85181" y="400706"/>
                    </a:lnTo>
                    <a:lnTo>
                      <a:pt x="21811" y="461423"/>
                    </a:lnTo>
                    <a:cubicBezTo>
                      <a:pt x="20508" y="462757"/>
                      <a:pt x="18525" y="463166"/>
                      <a:pt x="16801" y="462455"/>
                    </a:cubicBezTo>
                    <a:cubicBezTo>
                      <a:pt x="15083" y="461734"/>
                      <a:pt x="13976" y="460043"/>
                      <a:pt x="14000" y="458181"/>
                    </a:cubicBezTo>
                    <a:lnTo>
                      <a:pt x="14000" y="44212"/>
                    </a:lnTo>
                    <a:cubicBezTo>
                      <a:pt x="13838" y="27446"/>
                      <a:pt x="27297" y="13722"/>
                      <a:pt x="44063" y="13559"/>
                    </a:cubicBezTo>
                    <a:cubicBezTo>
                      <a:pt x="44112" y="13559"/>
                      <a:pt x="44162" y="13558"/>
                      <a:pt x="44212" y="13558"/>
                    </a:cubicBezTo>
                    <a:lnTo>
                      <a:pt x="498119" y="13558"/>
                    </a:lnTo>
                    <a:cubicBezTo>
                      <a:pt x="514885" y="13720"/>
                      <a:pt x="528345" y="27443"/>
                      <a:pt x="528183" y="44209"/>
                    </a:cubicBezTo>
                    <a:cubicBezTo>
                      <a:pt x="528183" y="44210"/>
                      <a:pt x="528183" y="44211"/>
                      <a:pt x="528183" y="442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95F4FC7-59F3-47AC-A023-0A699B7ABEC4}"/>
                  </a:ext>
                </a:extLst>
              </p:cNvPr>
              <p:cNvSpPr/>
              <p:nvPr/>
            </p:nvSpPr>
            <p:spPr>
              <a:xfrm>
                <a:off x="5275382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AC4363E-C826-404B-A350-84912AB1A399}"/>
                  </a:ext>
                </a:extLst>
              </p:cNvPr>
              <p:cNvSpPr/>
              <p:nvPr/>
            </p:nvSpPr>
            <p:spPr>
              <a:xfrm>
                <a:off x="540610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E099EC5-D9CD-4732-96D5-DA32A3A4F18D}"/>
                  </a:ext>
                </a:extLst>
              </p:cNvPr>
              <p:cNvSpPr/>
              <p:nvPr/>
            </p:nvSpPr>
            <p:spPr>
              <a:xfrm>
                <a:off x="553682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26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077EE4-CA84-74DE-4B64-49DE586A34DC}"/>
              </a:ext>
            </a:extLst>
          </p:cNvPr>
          <p:cNvCxnSpPr/>
          <p:nvPr/>
        </p:nvCxnSpPr>
        <p:spPr>
          <a:xfrm flipH="1">
            <a:off x="1356472" y="3529786"/>
            <a:ext cx="8930644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70960-9610-EC87-2802-C08085B3B94A}"/>
              </a:ext>
            </a:extLst>
          </p:cNvPr>
          <p:cNvGrpSpPr/>
          <p:nvPr/>
        </p:nvGrpSpPr>
        <p:grpSpPr>
          <a:xfrm>
            <a:off x="428560" y="1662714"/>
            <a:ext cx="3174013" cy="2400609"/>
            <a:chOff x="2284395" y="1725209"/>
            <a:chExt cx="3174013" cy="2400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42CBDC-1625-7165-FFFA-6C65BFF46DD4}"/>
                </a:ext>
              </a:extLst>
            </p:cNvPr>
            <p:cNvGrpSpPr/>
            <p:nvPr/>
          </p:nvGrpSpPr>
          <p:grpSpPr>
            <a:xfrm flipH="1">
              <a:off x="3108565" y="1725209"/>
              <a:ext cx="2349843" cy="1857744"/>
              <a:chOff x="6541578" y="2103654"/>
              <a:chExt cx="2171270" cy="164832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3FB5B2-2354-DE9C-479A-9239A5B10A90}"/>
                  </a:ext>
                </a:extLst>
              </p:cNvPr>
              <p:cNvGrpSpPr/>
              <p:nvPr/>
            </p:nvGrpSpPr>
            <p:grpSpPr>
              <a:xfrm>
                <a:off x="8465583" y="2103654"/>
                <a:ext cx="247265" cy="1648322"/>
                <a:chOff x="8465583" y="2103654"/>
                <a:chExt cx="247265" cy="1648322"/>
              </a:xfrm>
              <a:solidFill>
                <a:schemeClr val="accent5"/>
              </a:solidFill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1C5F28F-9A1B-0596-2884-152131D8F422}"/>
                    </a:ext>
                  </a:extLst>
                </p:cNvPr>
                <p:cNvCxnSpPr/>
                <p:nvPr/>
              </p:nvCxnSpPr>
              <p:spPr>
                <a:xfrm>
                  <a:off x="8589215" y="2227286"/>
                  <a:ext cx="0" cy="1524690"/>
                </a:xfrm>
                <a:prstGeom prst="line">
                  <a:avLst/>
                </a:prstGeom>
                <a:grpFill/>
                <a:ln w="28575">
                  <a:solidFill>
                    <a:schemeClr val="accent5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ardrop 13">
                  <a:extLst>
                    <a:ext uri="{FF2B5EF4-FFF2-40B4-BE49-F238E27FC236}">
                      <a16:creationId xmlns:a16="http://schemas.microsoft.com/office/drawing/2014/main" id="{B3431109-3271-EFF7-4152-F2230FE5EEE4}"/>
                    </a:ext>
                  </a:extLst>
                </p:cNvPr>
                <p:cNvSpPr/>
                <p:nvPr/>
              </p:nvSpPr>
              <p:spPr>
                <a:xfrm rot="2700000" flipV="1">
                  <a:off x="8465583" y="2103654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" name="Pentagon 25">
                <a:extLst>
                  <a:ext uri="{FF2B5EF4-FFF2-40B4-BE49-F238E27FC236}">
                    <a16:creationId xmlns:a16="http://schemas.microsoft.com/office/drawing/2014/main" id="{AA97D8E4-E1E6-14E8-2335-06D4738A6FFD}"/>
                  </a:ext>
                </a:extLst>
              </p:cNvPr>
              <p:cNvSpPr/>
              <p:nvPr/>
            </p:nvSpPr>
            <p:spPr>
              <a:xfrm flipH="1">
                <a:off x="6541578" y="2575253"/>
                <a:ext cx="2047637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استفاده از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IRS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در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FSO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و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HST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9" name="Google Shape;764;p39">
              <a:extLst>
                <a:ext uri="{FF2B5EF4-FFF2-40B4-BE49-F238E27FC236}">
                  <a16:creationId xmlns:a16="http://schemas.microsoft.com/office/drawing/2014/main" id="{05B7519C-7072-103B-5FD7-7BC10FFA2271}"/>
                </a:ext>
              </a:extLst>
            </p:cNvPr>
            <p:cNvSpPr txBox="1"/>
            <p:nvPr/>
          </p:nvSpPr>
          <p:spPr>
            <a:xfrm>
              <a:off x="2284395" y="373069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5</a:t>
              </a:r>
              <a:endParaRPr sz="16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0CC55A-5FFA-B544-C91E-8FDC1E70ED25}"/>
              </a:ext>
            </a:extLst>
          </p:cNvPr>
          <p:cNvGrpSpPr/>
          <p:nvPr/>
        </p:nvGrpSpPr>
        <p:grpSpPr>
          <a:xfrm>
            <a:off x="4917613" y="1650067"/>
            <a:ext cx="2515913" cy="2413256"/>
            <a:chOff x="5890968" y="1734932"/>
            <a:chExt cx="2515913" cy="24132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ECF730-BB85-EED0-6C3A-BB686552106C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3C650B9-B48D-8C6D-79F4-3804D366D372}"/>
                  </a:ext>
                </a:extLst>
              </p:cNvPr>
              <p:cNvCxnSpPr>
                <a:stCxn id="2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entagon 34">
                <a:extLst>
                  <a:ext uri="{FF2B5EF4-FFF2-40B4-BE49-F238E27FC236}">
                    <a16:creationId xmlns:a16="http://schemas.microsoft.com/office/drawing/2014/main" id="{8F419EC2-409D-5A20-724F-BA64D254C45C}"/>
                  </a:ext>
                </a:extLst>
              </p:cNvPr>
              <p:cNvSpPr/>
              <p:nvPr/>
            </p:nvSpPr>
            <p:spPr>
              <a:xfrm flipH="1">
                <a:off x="3817170" y="2573881"/>
                <a:ext cx="1443755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بهینه سازی گروهی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014864DF-F6A5-0340-6955-50C55F75040F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8" name="Google Shape;764;p39">
              <a:extLst>
                <a:ext uri="{FF2B5EF4-FFF2-40B4-BE49-F238E27FC236}">
                  <a16:creationId xmlns:a16="http://schemas.microsoft.com/office/drawing/2014/main" id="{159672C9-2356-9C86-66D4-88D683C86A11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3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1EDAF-EB28-61A6-937E-11AEB8D66067}"/>
              </a:ext>
            </a:extLst>
          </p:cNvPr>
          <p:cNvGrpSpPr/>
          <p:nvPr/>
        </p:nvGrpSpPr>
        <p:grpSpPr>
          <a:xfrm>
            <a:off x="7234121" y="3006416"/>
            <a:ext cx="1917730" cy="2499941"/>
            <a:chOff x="7773584" y="3061117"/>
            <a:chExt cx="1917730" cy="24999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593487-7761-6315-9B2B-900FAC0A84CD}"/>
                </a:ext>
              </a:extLst>
            </p:cNvPr>
            <p:cNvGrpSpPr/>
            <p:nvPr/>
          </p:nvGrpSpPr>
          <p:grpSpPr>
            <a:xfrm flipH="1">
              <a:off x="7773584" y="3589951"/>
              <a:ext cx="1916209" cy="1971107"/>
              <a:chOff x="2631753" y="3758185"/>
              <a:chExt cx="1770589" cy="174890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3D06997-E761-1086-EB46-A4C42E8A4B6F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7310E5B-7738-2912-70BE-A853694D9BC4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ardrop 30">
                  <a:extLst>
                    <a:ext uri="{FF2B5EF4-FFF2-40B4-BE49-F238E27FC236}">
                      <a16:creationId xmlns:a16="http://schemas.microsoft.com/office/drawing/2014/main" id="{C0C58FDE-29E3-10B8-27B2-ED6A661C445F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29" name="Rounded Rectangle 24">
                <a:extLst>
                  <a:ext uri="{FF2B5EF4-FFF2-40B4-BE49-F238E27FC236}">
                    <a16:creationId xmlns:a16="http://schemas.microsoft.com/office/drawing/2014/main" id="{87AF464F-B45A-6391-7FE8-9EE093730C51}"/>
                  </a:ext>
                </a:extLst>
              </p:cNvPr>
              <p:cNvSpPr/>
              <p:nvPr/>
            </p:nvSpPr>
            <p:spPr>
              <a:xfrm>
                <a:off x="2631753" y="4526205"/>
                <a:ext cx="1770589" cy="35922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2000" dirty="0">
                    <a:latin typeface="+mj-lt"/>
                    <a:cs typeface="IRAN Sans" panose="020B0400000000000000" pitchFamily="34" charset="-78"/>
                  </a:rPr>
                  <a:t>بررسی سناریوی </a:t>
                </a:r>
                <a:r>
                  <a:rPr lang="en-US" sz="2000" dirty="0">
                    <a:latin typeface="+mj-lt"/>
                    <a:cs typeface="IRAN Sans" panose="020B0400000000000000" pitchFamily="34" charset="-78"/>
                  </a:rPr>
                  <a:t>SISO</a:t>
                </a:r>
                <a:endParaRPr lang="id-ID" sz="20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26" name="Google Shape;764;p39">
              <a:extLst>
                <a:ext uri="{FF2B5EF4-FFF2-40B4-BE49-F238E27FC236}">
                  <a16:creationId xmlns:a16="http://schemas.microsoft.com/office/drawing/2014/main" id="{6CB30CDC-30E4-6C7B-9DDD-FA0CC934F0C7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2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174B1E-DA90-DF85-21F4-83610F4006FC}"/>
              </a:ext>
            </a:extLst>
          </p:cNvPr>
          <p:cNvGrpSpPr/>
          <p:nvPr/>
        </p:nvGrpSpPr>
        <p:grpSpPr>
          <a:xfrm>
            <a:off x="9282877" y="1662714"/>
            <a:ext cx="2385032" cy="2370015"/>
            <a:chOff x="5907461" y="1734932"/>
            <a:chExt cx="2385032" cy="23700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4BB270E-5A81-1CD1-4125-9D9AAD51AA1A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72BF74-B8AA-ADAD-CF5D-7434711B74B2}"/>
                  </a:ext>
                </a:extLst>
              </p:cNvPr>
              <p:cNvCxnSpPr>
                <a:stCxn id="56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Pentagon 34">
                <a:extLst>
                  <a:ext uri="{FF2B5EF4-FFF2-40B4-BE49-F238E27FC236}">
                    <a16:creationId xmlns:a16="http://schemas.microsoft.com/office/drawing/2014/main" id="{331C34D7-DC62-AB3E-0BB1-031BB4E3D9D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استراتژی پیاده سازی و طراحی و تخمین کانال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56" name="Teardrop 55">
                <a:extLst>
                  <a:ext uri="{FF2B5EF4-FFF2-40B4-BE49-F238E27FC236}">
                    <a16:creationId xmlns:a16="http://schemas.microsoft.com/office/drawing/2014/main" id="{4F32F2FB-A364-0798-FA91-060B3985AFE3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2" name="Google Shape;764;p39">
              <a:extLst>
                <a:ext uri="{FF2B5EF4-FFF2-40B4-BE49-F238E27FC236}">
                  <a16:creationId xmlns:a16="http://schemas.microsoft.com/office/drawing/2014/main" id="{8173CC09-3FA5-855B-F5D3-29A9082B0AA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1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5FE90F-B756-3FF1-7DEA-DB607F5BC3A3}"/>
              </a:ext>
            </a:extLst>
          </p:cNvPr>
          <p:cNvGrpSpPr/>
          <p:nvPr/>
        </p:nvGrpSpPr>
        <p:grpSpPr>
          <a:xfrm>
            <a:off x="2977225" y="3053177"/>
            <a:ext cx="1999148" cy="2453180"/>
            <a:chOff x="7698177" y="3107878"/>
            <a:chExt cx="1999148" cy="245318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8D9ECB-E9BB-0922-36E0-77FADDC7B69C}"/>
                </a:ext>
              </a:extLst>
            </p:cNvPr>
            <p:cNvGrpSpPr/>
            <p:nvPr/>
          </p:nvGrpSpPr>
          <p:grpSpPr>
            <a:xfrm flipH="1">
              <a:off x="7698177" y="3589951"/>
              <a:ext cx="1999148" cy="1971107"/>
              <a:chOff x="2624791" y="3758185"/>
              <a:chExt cx="1847224" cy="174890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6A5EC37-65FA-8C65-9E2E-D9F45D47239C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E05BE1C-B2C6-5BC3-1AC9-10FF00B8DCCE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ardrop 63">
                  <a:extLst>
                    <a:ext uri="{FF2B5EF4-FFF2-40B4-BE49-F238E27FC236}">
                      <a16:creationId xmlns:a16="http://schemas.microsoft.com/office/drawing/2014/main" id="{4268EEFE-A901-D007-C34D-2E3FFFED4C99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62" name="Rounded Rectangle 24">
                <a:extLst>
                  <a:ext uri="{FF2B5EF4-FFF2-40B4-BE49-F238E27FC236}">
                    <a16:creationId xmlns:a16="http://schemas.microsoft.com/office/drawing/2014/main" id="{9FC7E7D1-7569-59C5-E7EE-66C41F4C7BE9}"/>
                  </a:ext>
                </a:extLst>
              </p:cNvPr>
              <p:cNvSpPr/>
              <p:nvPr/>
            </p:nvSpPr>
            <p:spPr>
              <a:xfrm>
                <a:off x="2624791" y="4328975"/>
                <a:ext cx="1847224" cy="75149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سناریوی دارای شنود غیر مجاز بهمراه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Energy Harvesting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60" name="Google Shape;764;p39">
              <a:extLst>
                <a:ext uri="{FF2B5EF4-FFF2-40B4-BE49-F238E27FC236}">
                  <a16:creationId xmlns:a16="http://schemas.microsoft.com/office/drawing/2014/main" id="{598D63B1-AA83-6FA0-735B-96C3EB82864E}"/>
                </a:ext>
              </a:extLst>
            </p:cNvPr>
            <p:cNvSpPr txBox="1"/>
            <p:nvPr/>
          </p:nvSpPr>
          <p:spPr>
            <a:xfrm>
              <a:off x="7775101" y="3107878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4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927F7-008D-7A4B-EA0A-F24B42DF6A46}"/>
              </a:ext>
            </a:extLst>
          </p:cNvPr>
          <p:cNvSpPr/>
          <p:nvPr/>
        </p:nvSpPr>
        <p:spPr>
          <a:xfrm>
            <a:off x="8625680" y="192111"/>
            <a:ext cx="3322872" cy="104864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اول</a:t>
            </a:r>
          </a:p>
        </p:txBody>
      </p:sp>
    </p:spTree>
    <p:extLst>
      <p:ext uri="{BB962C8B-B14F-4D97-AF65-F5344CB8AC3E}">
        <p14:creationId xmlns:p14="http://schemas.microsoft.com/office/powerpoint/2010/main" val="20769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B5F8EFF-28E6-8AA6-9D3E-F7461CCD6F55}"/>
              </a:ext>
            </a:extLst>
          </p:cNvPr>
          <p:cNvSpPr/>
          <p:nvPr/>
        </p:nvSpPr>
        <p:spPr>
          <a:xfrm>
            <a:off x="8709207" y="194497"/>
            <a:ext cx="3322872" cy="111740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دوم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0372BAC-607B-287D-A2A5-7E8F01EB7315}"/>
              </a:ext>
            </a:extLst>
          </p:cNvPr>
          <p:cNvCxnSpPr>
            <a:cxnSpLocks/>
          </p:cNvCxnSpPr>
          <p:nvPr/>
        </p:nvCxnSpPr>
        <p:spPr>
          <a:xfrm flipH="1" flipV="1">
            <a:off x="2808514" y="3679077"/>
            <a:ext cx="6079010" cy="9329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9339238-EBB2-0B0A-405F-95074E424EA8}"/>
              </a:ext>
            </a:extLst>
          </p:cNvPr>
          <p:cNvGrpSpPr/>
          <p:nvPr/>
        </p:nvGrpSpPr>
        <p:grpSpPr>
          <a:xfrm>
            <a:off x="3510138" y="1808687"/>
            <a:ext cx="2515913" cy="2413256"/>
            <a:chOff x="5890968" y="1734932"/>
            <a:chExt cx="2515913" cy="241325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11119D6-1D9D-6689-E52C-8D66E67CC30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54DEA1A-B57D-E594-A9C3-5160D696C9BC}"/>
                  </a:ext>
                </a:extLst>
              </p:cNvPr>
              <p:cNvCxnSpPr>
                <a:stCxn id="119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Pentagon 34">
                <a:extLst>
                  <a:ext uri="{FF2B5EF4-FFF2-40B4-BE49-F238E27FC236}">
                    <a16:creationId xmlns:a16="http://schemas.microsoft.com/office/drawing/2014/main" id="{867F9408-B174-04F3-1ABC-B246981C173E}"/>
                  </a:ext>
                </a:extLst>
              </p:cNvPr>
              <p:cNvSpPr/>
              <p:nvPr/>
            </p:nvSpPr>
            <p:spPr>
              <a:xfrm flipH="1">
                <a:off x="3817170" y="2573880"/>
                <a:ext cx="1443755" cy="737002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یک سیستم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MIMO</a:t>
                </a:r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 چند کاربره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19" name="Teardrop 118">
                <a:extLst>
                  <a:ext uri="{FF2B5EF4-FFF2-40B4-BE49-F238E27FC236}">
                    <a16:creationId xmlns:a16="http://schemas.microsoft.com/office/drawing/2014/main" id="{805A0EEF-3812-4112-EF14-F5A0B870BD5B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16" name="Google Shape;764;p39">
              <a:extLst>
                <a:ext uri="{FF2B5EF4-FFF2-40B4-BE49-F238E27FC236}">
                  <a16:creationId xmlns:a16="http://schemas.microsoft.com/office/drawing/2014/main" id="{BDC635C7-B96E-0441-3DCE-3EB5270FAA2F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8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FE562CA-421C-B3B2-012D-573BA8EBE555}"/>
              </a:ext>
            </a:extLst>
          </p:cNvPr>
          <p:cNvGrpSpPr/>
          <p:nvPr/>
        </p:nvGrpSpPr>
        <p:grpSpPr>
          <a:xfrm>
            <a:off x="5834525" y="3165036"/>
            <a:ext cx="1917734" cy="2499941"/>
            <a:chOff x="7773580" y="3061117"/>
            <a:chExt cx="1917734" cy="249994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CB152FE-1F0F-C0E9-C95C-ABC4B35A708B}"/>
                </a:ext>
              </a:extLst>
            </p:cNvPr>
            <p:cNvGrpSpPr/>
            <p:nvPr/>
          </p:nvGrpSpPr>
          <p:grpSpPr>
            <a:xfrm flipH="1">
              <a:off x="7773580" y="3589951"/>
              <a:ext cx="1916209" cy="1971107"/>
              <a:chOff x="2631757" y="3758185"/>
              <a:chExt cx="1770589" cy="174890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BF01812-6E8C-3987-5062-1503FF6180B6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E5BA1DFE-980B-FF3C-D4FB-B80511BF7A85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ardrop 125">
                  <a:extLst>
                    <a:ext uri="{FF2B5EF4-FFF2-40B4-BE49-F238E27FC236}">
                      <a16:creationId xmlns:a16="http://schemas.microsoft.com/office/drawing/2014/main" id="{E3C6629F-00E7-2AC5-0E13-C50DFF719833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4" name="Rounded Rectangle 24">
                <a:extLst>
                  <a:ext uri="{FF2B5EF4-FFF2-40B4-BE49-F238E27FC236}">
                    <a16:creationId xmlns:a16="http://schemas.microsoft.com/office/drawing/2014/main" id="{1F5C671B-F7FC-BDEB-B5BA-1C4D6C2F3731}"/>
                  </a:ext>
                </a:extLst>
              </p:cNvPr>
              <p:cNvSpPr/>
              <p:nvPr/>
            </p:nvSpPr>
            <p:spPr>
              <a:xfrm>
                <a:off x="2631757" y="3867129"/>
                <a:ext cx="1770589" cy="1226326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سناریو تک کاربره بدون دید مستقیم و دو سطح هوشمند با در نظر گرفتن سیگنال بین سطوح با الگوریتم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PSO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122" name="Google Shape;764;p39">
              <a:extLst>
                <a:ext uri="{FF2B5EF4-FFF2-40B4-BE49-F238E27FC236}">
                  <a16:creationId xmlns:a16="http://schemas.microsoft.com/office/drawing/2014/main" id="{1452E5D9-60FA-692C-2F2E-BE0E2EAB1262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7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7A96F9-D651-BD99-1D85-70E8772061A3}"/>
              </a:ext>
            </a:extLst>
          </p:cNvPr>
          <p:cNvGrpSpPr/>
          <p:nvPr/>
        </p:nvGrpSpPr>
        <p:grpSpPr>
          <a:xfrm>
            <a:off x="7883285" y="1821334"/>
            <a:ext cx="2385032" cy="2370015"/>
            <a:chOff x="5907461" y="1734932"/>
            <a:chExt cx="2385032" cy="237001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2AC2ADB-DD24-0A91-C4F0-46CF5413EA8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D58D070-1C6D-BFDF-21ED-26DFC15F1314}"/>
                  </a:ext>
                </a:extLst>
              </p:cNvPr>
              <p:cNvCxnSpPr>
                <a:stCxn id="13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Pentagon 34">
                <a:extLst>
                  <a:ext uri="{FF2B5EF4-FFF2-40B4-BE49-F238E27FC236}">
                    <a16:creationId xmlns:a16="http://schemas.microsoft.com/office/drawing/2014/main" id="{1EEDF58D-2F5D-9EE2-4A4A-B5D07A5D963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 تک کاربره به همراه دو سطح هوشمند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32" name="Teardrop 131">
                <a:extLst>
                  <a:ext uri="{FF2B5EF4-FFF2-40B4-BE49-F238E27FC236}">
                    <a16:creationId xmlns:a16="http://schemas.microsoft.com/office/drawing/2014/main" id="{F1FED49C-88B4-4019-65CD-22EEC816A5DA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29" name="Google Shape;764;p39">
              <a:extLst>
                <a:ext uri="{FF2B5EF4-FFF2-40B4-BE49-F238E27FC236}">
                  <a16:creationId xmlns:a16="http://schemas.microsoft.com/office/drawing/2014/main" id="{476F0ADB-99F7-87E1-FBAA-C95EE575472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6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18BE643E-0182-8D5E-569E-7D2CC369675B}"/>
              </a:ext>
            </a:extLst>
          </p:cNvPr>
          <p:cNvSpPr/>
          <p:nvPr/>
        </p:nvSpPr>
        <p:spPr>
          <a:xfrm flipH="1">
            <a:off x="2034013" y="3224862"/>
            <a:ext cx="848025" cy="8831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2" name="Freeform 43">
            <a:extLst>
              <a:ext uri="{FF2B5EF4-FFF2-40B4-BE49-F238E27FC236}">
                <a16:creationId xmlns:a16="http://schemas.microsoft.com/office/drawing/2014/main" id="{46D14666-BC8B-65CA-C06E-C6B8FD0153F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70003" y="3508572"/>
            <a:ext cx="405960" cy="359667"/>
          </a:xfrm>
          <a:custGeom>
            <a:avLst/>
            <a:gdLst>
              <a:gd name="T0" fmla="*/ 193 w 221"/>
              <a:gd name="T1" fmla="*/ 102 h 187"/>
              <a:gd name="T2" fmla="*/ 221 w 221"/>
              <a:gd name="T3" fmla="*/ 74 h 187"/>
              <a:gd name="T4" fmla="*/ 147 w 221"/>
              <a:gd name="T5" fmla="*/ 0 h 187"/>
              <a:gd name="T6" fmla="*/ 119 w 221"/>
              <a:gd name="T7" fmla="*/ 29 h 187"/>
              <a:gd name="T8" fmla="*/ 125 w 221"/>
              <a:gd name="T9" fmla="*/ 34 h 187"/>
              <a:gd name="T10" fmla="*/ 114 w 221"/>
              <a:gd name="T11" fmla="*/ 46 h 187"/>
              <a:gd name="T12" fmla="*/ 102 w 221"/>
              <a:gd name="T13" fmla="*/ 34 h 187"/>
              <a:gd name="T14" fmla="*/ 108 w 221"/>
              <a:gd name="T15" fmla="*/ 29 h 187"/>
              <a:gd name="T16" fmla="*/ 80 w 221"/>
              <a:gd name="T17" fmla="*/ 0 h 187"/>
              <a:gd name="T18" fmla="*/ 0 w 221"/>
              <a:gd name="T19" fmla="*/ 80 h 187"/>
              <a:gd name="T20" fmla="*/ 29 w 221"/>
              <a:gd name="T21" fmla="*/ 108 h 187"/>
              <a:gd name="T22" fmla="*/ 34 w 221"/>
              <a:gd name="T23" fmla="*/ 102 h 187"/>
              <a:gd name="T24" fmla="*/ 119 w 221"/>
              <a:gd name="T25" fmla="*/ 187 h 187"/>
              <a:gd name="T26" fmla="*/ 187 w 221"/>
              <a:gd name="T27" fmla="*/ 119 h 187"/>
              <a:gd name="T28" fmla="*/ 176 w 221"/>
              <a:gd name="T29" fmla="*/ 108 h 187"/>
              <a:gd name="T30" fmla="*/ 187 w 221"/>
              <a:gd name="T31" fmla="*/ 96 h 187"/>
              <a:gd name="T32" fmla="*/ 193 w 221"/>
              <a:gd name="T33" fmla="*/ 102 h 187"/>
              <a:gd name="T34" fmla="*/ 12 w 221"/>
              <a:gd name="T35" fmla="*/ 80 h 187"/>
              <a:gd name="T36" fmla="*/ 80 w 221"/>
              <a:gd name="T37" fmla="*/ 12 h 187"/>
              <a:gd name="T38" fmla="*/ 97 w 221"/>
              <a:gd name="T39" fmla="*/ 29 h 187"/>
              <a:gd name="T40" fmla="*/ 29 w 221"/>
              <a:gd name="T41" fmla="*/ 96 h 187"/>
              <a:gd name="T42" fmla="*/ 12 w 221"/>
              <a:gd name="T43" fmla="*/ 80 h 187"/>
              <a:gd name="T44" fmla="*/ 167 w 221"/>
              <a:gd name="T45" fmla="*/ 128 h 187"/>
              <a:gd name="T46" fmla="*/ 142 w 221"/>
              <a:gd name="T47" fmla="*/ 102 h 187"/>
              <a:gd name="T48" fmla="*/ 136 w 221"/>
              <a:gd name="T49" fmla="*/ 102 h 187"/>
              <a:gd name="T50" fmla="*/ 136 w 221"/>
              <a:gd name="T51" fmla="*/ 108 h 187"/>
              <a:gd name="T52" fmla="*/ 162 w 221"/>
              <a:gd name="T53" fmla="*/ 133 h 187"/>
              <a:gd name="T54" fmla="*/ 150 w 221"/>
              <a:gd name="T55" fmla="*/ 145 h 187"/>
              <a:gd name="T56" fmla="*/ 125 w 221"/>
              <a:gd name="T57" fmla="*/ 119 h 187"/>
              <a:gd name="T58" fmla="*/ 119 w 221"/>
              <a:gd name="T59" fmla="*/ 119 h 187"/>
              <a:gd name="T60" fmla="*/ 119 w 221"/>
              <a:gd name="T61" fmla="*/ 125 h 187"/>
              <a:gd name="T62" fmla="*/ 145 w 221"/>
              <a:gd name="T63" fmla="*/ 150 h 187"/>
              <a:gd name="T64" fmla="*/ 145 w 221"/>
              <a:gd name="T65" fmla="*/ 150 h 187"/>
              <a:gd name="T66" fmla="*/ 133 w 221"/>
              <a:gd name="T67" fmla="*/ 162 h 187"/>
              <a:gd name="T68" fmla="*/ 108 w 221"/>
              <a:gd name="T69" fmla="*/ 136 h 187"/>
              <a:gd name="T70" fmla="*/ 102 w 221"/>
              <a:gd name="T71" fmla="*/ 136 h 187"/>
              <a:gd name="T72" fmla="*/ 102 w 221"/>
              <a:gd name="T73" fmla="*/ 142 h 187"/>
              <a:gd name="T74" fmla="*/ 128 w 221"/>
              <a:gd name="T75" fmla="*/ 167 h 187"/>
              <a:gd name="T76" fmla="*/ 128 w 221"/>
              <a:gd name="T77" fmla="*/ 167 h 187"/>
              <a:gd name="T78" fmla="*/ 119 w 221"/>
              <a:gd name="T79" fmla="*/ 176 h 187"/>
              <a:gd name="T80" fmla="*/ 40 w 221"/>
              <a:gd name="T81" fmla="*/ 96 h 187"/>
              <a:gd name="T82" fmla="*/ 97 w 221"/>
              <a:gd name="T83" fmla="*/ 40 h 187"/>
              <a:gd name="T84" fmla="*/ 108 w 221"/>
              <a:gd name="T85" fmla="*/ 51 h 187"/>
              <a:gd name="T86" fmla="*/ 77 w 221"/>
              <a:gd name="T87" fmla="*/ 82 h 187"/>
              <a:gd name="T88" fmla="*/ 99 w 221"/>
              <a:gd name="T89" fmla="*/ 105 h 187"/>
              <a:gd name="T90" fmla="*/ 130 w 221"/>
              <a:gd name="T91" fmla="*/ 74 h 187"/>
              <a:gd name="T92" fmla="*/ 176 w 221"/>
              <a:gd name="T93" fmla="*/ 119 h 187"/>
              <a:gd name="T94" fmla="*/ 167 w 221"/>
              <a:gd name="T95" fmla="*/ 128 h 187"/>
              <a:gd name="T96" fmla="*/ 170 w 221"/>
              <a:gd name="T97" fmla="*/ 102 h 187"/>
              <a:gd name="T98" fmla="*/ 133 w 221"/>
              <a:gd name="T99" fmla="*/ 65 h 187"/>
              <a:gd name="T100" fmla="*/ 128 w 221"/>
              <a:gd name="T101" fmla="*/ 65 h 187"/>
              <a:gd name="T102" fmla="*/ 99 w 221"/>
              <a:gd name="T103" fmla="*/ 94 h 187"/>
              <a:gd name="T104" fmla="*/ 88 w 221"/>
              <a:gd name="T105" fmla="*/ 82 h 187"/>
              <a:gd name="T106" fmla="*/ 116 w 221"/>
              <a:gd name="T107" fmla="*/ 54 h 187"/>
              <a:gd name="T108" fmla="*/ 130 w 221"/>
              <a:gd name="T109" fmla="*/ 40 h 187"/>
              <a:gd name="T110" fmla="*/ 181 w 221"/>
              <a:gd name="T111" fmla="*/ 91 h 187"/>
              <a:gd name="T112" fmla="*/ 170 w 221"/>
              <a:gd name="T113" fmla="*/ 102 h 187"/>
              <a:gd name="T114" fmla="*/ 147 w 221"/>
              <a:gd name="T115" fmla="*/ 12 h 187"/>
              <a:gd name="T116" fmla="*/ 210 w 221"/>
              <a:gd name="T117" fmla="*/ 74 h 187"/>
              <a:gd name="T118" fmla="*/ 193 w 221"/>
              <a:gd name="T119" fmla="*/ 91 h 187"/>
              <a:gd name="T120" fmla="*/ 130 w 221"/>
              <a:gd name="T121" fmla="*/ 29 h 187"/>
              <a:gd name="T122" fmla="*/ 147 w 221"/>
              <a:gd name="T123" fmla="*/ 1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" h="187">
                <a:moveTo>
                  <a:pt x="193" y="102"/>
                </a:moveTo>
                <a:cubicBezTo>
                  <a:pt x="221" y="74"/>
                  <a:pt x="221" y="74"/>
                  <a:pt x="221" y="74"/>
                </a:cubicBezTo>
                <a:cubicBezTo>
                  <a:pt x="147" y="0"/>
                  <a:pt x="147" y="0"/>
                  <a:pt x="147" y="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80" y="0"/>
                  <a:pt x="80" y="0"/>
                  <a:pt x="8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119" y="187"/>
                  <a:pt x="119" y="187"/>
                  <a:pt x="119" y="187"/>
                </a:cubicBezTo>
                <a:cubicBezTo>
                  <a:pt x="187" y="119"/>
                  <a:pt x="187" y="119"/>
                  <a:pt x="187" y="119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87" y="96"/>
                  <a:pt x="187" y="96"/>
                  <a:pt x="187" y="96"/>
                </a:cubicBezTo>
                <a:lnTo>
                  <a:pt x="193" y="102"/>
                </a:lnTo>
                <a:close/>
                <a:moveTo>
                  <a:pt x="12" y="80"/>
                </a:moveTo>
                <a:cubicBezTo>
                  <a:pt x="80" y="12"/>
                  <a:pt x="80" y="12"/>
                  <a:pt x="80" y="12"/>
                </a:cubicBezTo>
                <a:cubicBezTo>
                  <a:pt x="97" y="29"/>
                  <a:pt x="97" y="29"/>
                  <a:pt x="97" y="29"/>
                </a:cubicBezTo>
                <a:cubicBezTo>
                  <a:pt x="29" y="96"/>
                  <a:pt x="29" y="96"/>
                  <a:pt x="29" y="96"/>
                </a:cubicBezTo>
                <a:lnTo>
                  <a:pt x="12" y="80"/>
                </a:lnTo>
                <a:close/>
                <a:moveTo>
                  <a:pt x="167" y="128"/>
                </a:moveTo>
                <a:cubicBezTo>
                  <a:pt x="142" y="102"/>
                  <a:pt x="142" y="102"/>
                  <a:pt x="142" y="102"/>
                </a:cubicBezTo>
                <a:cubicBezTo>
                  <a:pt x="140" y="101"/>
                  <a:pt x="138" y="101"/>
                  <a:pt x="136" y="102"/>
                </a:cubicBezTo>
                <a:cubicBezTo>
                  <a:pt x="135" y="104"/>
                  <a:pt x="135" y="106"/>
                  <a:pt x="136" y="108"/>
                </a:cubicBezTo>
                <a:cubicBezTo>
                  <a:pt x="162" y="133"/>
                  <a:pt x="162" y="133"/>
                  <a:pt x="162" y="133"/>
                </a:cubicBezTo>
                <a:cubicBezTo>
                  <a:pt x="150" y="145"/>
                  <a:pt x="150" y="145"/>
                  <a:pt x="150" y="145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3" y="118"/>
                  <a:pt x="121" y="118"/>
                  <a:pt x="119" y="119"/>
                </a:cubicBezTo>
                <a:cubicBezTo>
                  <a:pt x="118" y="121"/>
                  <a:pt x="118" y="123"/>
                  <a:pt x="119" y="125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6" y="135"/>
                  <a:pt x="104" y="135"/>
                  <a:pt x="102" y="136"/>
                </a:cubicBezTo>
                <a:cubicBezTo>
                  <a:pt x="101" y="138"/>
                  <a:pt x="101" y="140"/>
                  <a:pt x="102" y="142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19" y="176"/>
                  <a:pt x="119" y="176"/>
                  <a:pt x="119" y="176"/>
                </a:cubicBezTo>
                <a:cubicBezTo>
                  <a:pt x="40" y="96"/>
                  <a:pt x="40" y="96"/>
                  <a:pt x="40" y="96"/>
                </a:cubicBezTo>
                <a:cubicBezTo>
                  <a:pt x="97" y="40"/>
                  <a:pt x="97" y="40"/>
                  <a:pt x="97" y="40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77" y="82"/>
                  <a:pt x="77" y="82"/>
                  <a:pt x="77" y="8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30" y="74"/>
                  <a:pt x="130" y="74"/>
                  <a:pt x="130" y="74"/>
                </a:cubicBezTo>
                <a:cubicBezTo>
                  <a:pt x="176" y="119"/>
                  <a:pt x="176" y="119"/>
                  <a:pt x="176" y="119"/>
                </a:cubicBezTo>
                <a:lnTo>
                  <a:pt x="167" y="128"/>
                </a:lnTo>
                <a:close/>
                <a:moveTo>
                  <a:pt x="170" y="102"/>
                </a:moveTo>
                <a:cubicBezTo>
                  <a:pt x="133" y="65"/>
                  <a:pt x="133" y="65"/>
                  <a:pt x="133" y="65"/>
                </a:cubicBezTo>
                <a:cubicBezTo>
                  <a:pt x="132" y="64"/>
                  <a:pt x="129" y="64"/>
                  <a:pt x="128" y="65"/>
                </a:cubicBezTo>
                <a:cubicBezTo>
                  <a:pt x="99" y="94"/>
                  <a:pt x="99" y="94"/>
                  <a:pt x="99" y="94"/>
                </a:cubicBezTo>
                <a:cubicBezTo>
                  <a:pt x="88" y="82"/>
                  <a:pt x="88" y="82"/>
                  <a:pt x="88" y="82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81" y="91"/>
                  <a:pt x="181" y="91"/>
                  <a:pt x="181" y="91"/>
                </a:cubicBezTo>
                <a:lnTo>
                  <a:pt x="170" y="102"/>
                </a:lnTo>
                <a:close/>
                <a:moveTo>
                  <a:pt x="147" y="12"/>
                </a:moveTo>
                <a:cubicBezTo>
                  <a:pt x="210" y="74"/>
                  <a:pt x="210" y="74"/>
                  <a:pt x="210" y="74"/>
                </a:cubicBezTo>
                <a:cubicBezTo>
                  <a:pt x="193" y="91"/>
                  <a:pt x="193" y="91"/>
                  <a:pt x="193" y="91"/>
                </a:cubicBezTo>
                <a:cubicBezTo>
                  <a:pt x="130" y="29"/>
                  <a:pt x="130" y="29"/>
                  <a:pt x="130" y="29"/>
                </a:cubicBezTo>
                <a:lnTo>
                  <a:pt x="147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216989" y="2434983"/>
            <a:ext cx="6453642" cy="1814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tx2"/>
                </a:solidFill>
                <a:cs typeface="IRAN Sans" panose="020B0400000000000000" pitchFamily="34" charset="-78"/>
              </a:rPr>
              <a:t>4. سناریو و الگوریتم بهینه سازی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85AE8C-E885-45D3-B81E-715D004E6D48}"/>
              </a:ext>
            </a:extLst>
          </p:cNvPr>
          <p:cNvGrpSpPr>
            <a:grpSpLocks noChangeAspect="1"/>
          </p:cNvGrpSpPr>
          <p:nvPr/>
        </p:nvGrpSpPr>
        <p:grpSpPr>
          <a:xfrm>
            <a:off x="7501582" y="1637504"/>
            <a:ext cx="3239187" cy="3239187"/>
            <a:chOff x="5666444" y="2728786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C2D387D-E9B4-4E2D-81DB-046DD6FF643D}"/>
                </a:ext>
              </a:extLst>
            </p:cNvPr>
            <p:cNvSpPr/>
            <p:nvPr/>
          </p:nvSpPr>
          <p:spPr>
            <a:xfrm>
              <a:off x="5666444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24">
              <a:extLst>
                <a:ext uri="{FF2B5EF4-FFF2-40B4-BE49-F238E27FC236}">
                  <a16:creationId xmlns:a16="http://schemas.microsoft.com/office/drawing/2014/main" id="{CDDF7F20-49C9-483D-8A4C-C92E63A55F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8081" y="2907960"/>
              <a:ext cx="828000" cy="828000"/>
              <a:chOff x="5085852" y="789728"/>
              <a:chExt cx="507271" cy="507271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30E3BC1-B98D-4B1E-BB0F-DCDB7522CFE6}"/>
                  </a:ext>
                </a:extLst>
              </p:cNvPr>
              <p:cNvSpPr/>
              <p:nvPr/>
            </p:nvSpPr>
            <p:spPr>
              <a:xfrm>
                <a:off x="5220972" y="958170"/>
                <a:ext cx="237008" cy="182388"/>
              </a:xfrm>
              <a:custGeom>
                <a:avLst/>
                <a:gdLst>
                  <a:gd name="connsiteX0" fmla="*/ 164 w 237008"/>
                  <a:gd name="connsiteY0" fmla="*/ 127592 h 182388"/>
                  <a:gd name="connsiteX1" fmla="*/ 2198 w 237008"/>
                  <a:gd name="connsiteY1" fmla="*/ 113002 h 182388"/>
                  <a:gd name="connsiteX2" fmla="*/ 8918 w 237008"/>
                  <a:gd name="connsiteY2" fmla="*/ 90897 h 182388"/>
                  <a:gd name="connsiteX3" fmla="*/ 9713 w 237008"/>
                  <a:gd name="connsiteY3" fmla="*/ 88509 h 182388"/>
                  <a:gd name="connsiteX4" fmla="*/ 40572 w 237008"/>
                  <a:gd name="connsiteY4" fmla="*/ 37048 h 182388"/>
                  <a:gd name="connsiteX5" fmla="*/ 61705 w 237008"/>
                  <a:gd name="connsiteY5" fmla="*/ 75865 h 182388"/>
                  <a:gd name="connsiteX6" fmla="*/ 38008 w 237008"/>
                  <a:gd name="connsiteY6" fmla="*/ 81436 h 182388"/>
                  <a:gd name="connsiteX7" fmla="*/ 27751 w 237008"/>
                  <a:gd name="connsiteY7" fmla="*/ 107962 h 182388"/>
                  <a:gd name="connsiteX8" fmla="*/ 32791 w 237008"/>
                  <a:gd name="connsiteY8" fmla="*/ 112914 h 182388"/>
                  <a:gd name="connsiteX9" fmla="*/ 32791 w 237008"/>
                  <a:gd name="connsiteY9" fmla="*/ 112914 h 182388"/>
                  <a:gd name="connsiteX10" fmla="*/ 37743 w 237008"/>
                  <a:gd name="connsiteY10" fmla="*/ 108141 h 182388"/>
                  <a:gd name="connsiteX11" fmla="*/ 37743 w 237008"/>
                  <a:gd name="connsiteY11" fmla="*/ 107962 h 182388"/>
                  <a:gd name="connsiteX12" fmla="*/ 44109 w 237008"/>
                  <a:gd name="connsiteY12" fmla="*/ 89305 h 182388"/>
                  <a:gd name="connsiteX13" fmla="*/ 61793 w 237008"/>
                  <a:gd name="connsiteY13" fmla="*/ 86034 h 182388"/>
                  <a:gd name="connsiteX14" fmla="*/ 61086 w 237008"/>
                  <a:gd name="connsiteY14" fmla="*/ 100977 h 182388"/>
                  <a:gd name="connsiteX15" fmla="*/ 64446 w 237008"/>
                  <a:gd name="connsiteY15" fmla="*/ 106459 h 182388"/>
                  <a:gd name="connsiteX16" fmla="*/ 66038 w 237008"/>
                  <a:gd name="connsiteY16" fmla="*/ 106459 h 182388"/>
                  <a:gd name="connsiteX17" fmla="*/ 71078 w 237008"/>
                  <a:gd name="connsiteY17" fmla="*/ 101949 h 182388"/>
                  <a:gd name="connsiteX18" fmla="*/ 47734 w 237008"/>
                  <a:gd name="connsiteY18" fmla="*/ 29621 h 182388"/>
                  <a:gd name="connsiteX19" fmla="*/ 52509 w 237008"/>
                  <a:gd name="connsiteY19" fmla="*/ 25200 h 182388"/>
                  <a:gd name="connsiteX20" fmla="*/ 52509 w 237008"/>
                  <a:gd name="connsiteY20" fmla="*/ 25200 h 182388"/>
                  <a:gd name="connsiteX21" fmla="*/ 52509 w 237008"/>
                  <a:gd name="connsiteY21" fmla="*/ 25200 h 182388"/>
                  <a:gd name="connsiteX22" fmla="*/ 54189 w 237008"/>
                  <a:gd name="connsiteY22" fmla="*/ 23962 h 182388"/>
                  <a:gd name="connsiteX23" fmla="*/ 61351 w 237008"/>
                  <a:gd name="connsiteY23" fmla="*/ 18745 h 182388"/>
                  <a:gd name="connsiteX24" fmla="*/ 61351 w 237008"/>
                  <a:gd name="connsiteY24" fmla="*/ 18745 h 182388"/>
                  <a:gd name="connsiteX25" fmla="*/ 67364 w 237008"/>
                  <a:gd name="connsiteY25" fmla="*/ 15297 h 182388"/>
                  <a:gd name="connsiteX26" fmla="*/ 76206 w 237008"/>
                  <a:gd name="connsiteY26" fmla="*/ 28118 h 182388"/>
                  <a:gd name="connsiteX27" fmla="*/ 91945 w 237008"/>
                  <a:gd name="connsiteY27" fmla="*/ 33069 h 182388"/>
                  <a:gd name="connsiteX28" fmla="*/ 104147 w 237008"/>
                  <a:gd name="connsiteY28" fmla="*/ 31124 h 182388"/>
                  <a:gd name="connsiteX29" fmla="*/ 108038 w 237008"/>
                  <a:gd name="connsiteY29" fmla="*/ 25288 h 182388"/>
                  <a:gd name="connsiteX30" fmla="*/ 102255 w 237008"/>
                  <a:gd name="connsiteY30" fmla="*/ 21340 h 182388"/>
                  <a:gd name="connsiteX31" fmla="*/ 101671 w 237008"/>
                  <a:gd name="connsiteY31" fmla="*/ 21486 h 182388"/>
                  <a:gd name="connsiteX32" fmla="*/ 82219 w 237008"/>
                  <a:gd name="connsiteY32" fmla="*/ 20072 h 182388"/>
                  <a:gd name="connsiteX33" fmla="*/ 75764 w 237008"/>
                  <a:gd name="connsiteY33" fmla="*/ 10345 h 182388"/>
                  <a:gd name="connsiteX34" fmla="*/ 120947 w 237008"/>
                  <a:gd name="connsiteY34" fmla="*/ 0 h 182388"/>
                  <a:gd name="connsiteX35" fmla="*/ 120947 w 237008"/>
                  <a:gd name="connsiteY35" fmla="*/ 0 h 182388"/>
                  <a:gd name="connsiteX36" fmla="*/ 148800 w 237008"/>
                  <a:gd name="connsiteY36" fmla="*/ 22459 h 182388"/>
                  <a:gd name="connsiteX37" fmla="*/ 115200 w 237008"/>
                  <a:gd name="connsiteY37" fmla="*/ 44918 h 182388"/>
                  <a:gd name="connsiteX38" fmla="*/ 109010 w 237008"/>
                  <a:gd name="connsiteY38" fmla="*/ 87448 h 182388"/>
                  <a:gd name="connsiteX39" fmla="*/ 114846 w 237008"/>
                  <a:gd name="connsiteY39" fmla="*/ 90897 h 182388"/>
                  <a:gd name="connsiteX40" fmla="*/ 118294 w 237008"/>
                  <a:gd name="connsiteY40" fmla="*/ 85061 h 182388"/>
                  <a:gd name="connsiteX41" fmla="*/ 117145 w 237008"/>
                  <a:gd name="connsiteY41" fmla="*/ 73213 h 182388"/>
                  <a:gd name="connsiteX42" fmla="*/ 131292 w 237008"/>
                  <a:gd name="connsiteY42" fmla="*/ 78960 h 182388"/>
                  <a:gd name="connsiteX43" fmla="*/ 138985 w 237008"/>
                  <a:gd name="connsiteY43" fmla="*/ 96821 h 182388"/>
                  <a:gd name="connsiteX44" fmla="*/ 143309 w 237008"/>
                  <a:gd name="connsiteY44" fmla="*/ 101677 h 182388"/>
                  <a:gd name="connsiteX45" fmla="*/ 143671 w 237008"/>
                  <a:gd name="connsiteY45" fmla="*/ 101684 h 182388"/>
                  <a:gd name="connsiteX46" fmla="*/ 147827 w 237008"/>
                  <a:gd name="connsiteY46" fmla="*/ 96821 h 182388"/>
                  <a:gd name="connsiteX47" fmla="*/ 147827 w 237008"/>
                  <a:gd name="connsiteY47" fmla="*/ 95937 h 182388"/>
                  <a:gd name="connsiteX48" fmla="*/ 138985 w 237008"/>
                  <a:gd name="connsiteY48" fmla="*/ 72328 h 182388"/>
                  <a:gd name="connsiteX49" fmla="*/ 119179 w 237008"/>
                  <a:gd name="connsiteY49" fmla="*/ 63928 h 182388"/>
                  <a:gd name="connsiteX50" fmla="*/ 124484 w 237008"/>
                  <a:gd name="connsiteY50" fmla="*/ 50223 h 182388"/>
                  <a:gd name="connsiteX51" fmla="*/ 153751 w 237008"/>
                  <a:gd name="connsiteY51" fmla="*/ 31566 h 182388"/>
                  <a:gd name="connsiteX52" fmla="*/ 158791 w 237008"/>
                  <a:gd name="connsiteY52" fmla="*/ 60745 h 182388"/>
                  <a:gd name="connsiteX53" fmla="*/ 163566 w 237008"/>
                  <a:gd name="connsiteY53" fmla="*/ 65520 h 182388"/>
                  <a:gd name="connsiteX54" fmla="*/ 168341 w 237008"/>
                  <a:gd name="connsiteY54" fmla="*/ 60745 h 182388"/>
                  <a:gd name="connsiteX55" fmla="*/ 168341 w 237008"/>
                  <a:gd name="connsiteY55" fmla="*/ 60745 h 182388"/>
                  <a:gd name="connsiteX56" fmla="*/ 167545 w 237008"/>
                  <a:gd name="connsiteY56" fmla="*/ 51373 h 182388"/>
                  <a:gd name="connsiteX57" fmla="*/ 195920 w 237008"/>
                  <a:gd name="connsiteY57" fmla="*/ 81677 h 182388"/>
                  <a:gd name="connsiteX58" fmla="*/ 195663 w 237008"/>
                  <a:gd name="connsiteY58" fmla="*/ 84707 h 182388"/>
                  <a:gd name="connsiteX59" fmla="*/ 200195 w 237008"/>
                  <a:gd name="connsiteY59" fmla="*/ 89542 h 182388"/>
                  <a:gd name="connsiteX60" fmla="*/ 204063 w 237008"/>
                  <a:gd name="connsiteY60" fmla="*/ 87714 h 182388"/>
                  <a:gd name="connsiteX61" fmla="*/ 205212 w 237008"/>
                  <a:gd name="connsiteY61" fmla="*/ 84177 h 182388"/>
                  <a:gd name="connsiteX62" fmla="*/ 205212 w 237008"/>
                  <a:gd name="connsiteY62" fmla="*/ 84177 h 182388"/>
                  <a:gd name="connsiteX63" fmla="*/ 193983 w 237008"/>
                  <a:gd name="connsiteY63" fmla="*/ 52611 h 182388"/>
                  <a:gd name="connsiteX64" fmla="*/ 166395 w 237008"/>
                  <a:gd name="connsiteY64" fmla="*/ 41469 h 182388"/>
                  <a:gd name="connsiteX65" fmla="*/ 147208 w 237008"/>
                  <a:gd name="connsiteY65" fmla="*/ 3537 h 182388"/>
                  <a:gd name="connsiteX66" fmla="*/ 235010 w 237008"/>
                  <a:gd name="connsiteY66" fmla="*/ 88775 h 182388"/>
                  <a:gd name="connsiteX67" fmla="*/ 210295 w 237008"/>
                  <a:gd name="connsiteY67" fmla="*/ 138071 h 182388"/>
                  <a:gd name="connsiteX68" fmla="*/ 197962 w 237008"/>
                  <a:gd name="connsiteY68" fmla="*/ 140059 h 182388"/>
                  <a:gd name="connsiteX69" fmla="*/ 102555 w 237008"/>
                  <a:gd name="connsiteY69" fmla="*/ 140059 h 182388"/>
                  <a:gd name="connsiteX70" fmla="*/ 47823 w 237008"/>
                  <a:gd name="connsiteY70" fmla="*/ 180909 h 182388"/>
                  <a:gd name="connsiteX71" fmla="*/ 37662 w 237008"/>
                  <a:gd name="connsiteY71" fmla="*/ 179527 h 182388"/>
                  <a:gd name="connsiteX72" fmla="*/ 37301 w 237008"/>
                  <a:gd name="connsiteY72" fmla="*/ 171272 h 182388"/>
                  <a:gd name="connsiteX73" fmla="*/ 50564 w 237008"/>
                  <a:gd name="connsiteY73" fmla="*/ 149343 h 182388"/>
                  <a:gd name="connsiteX74" fmla="*/ 27574 w 237008"/>
                  <a:gd name="connsiteY74" fmla="*/ 155709 h 182388"/>
                  <a:gd name="connsiteX75" fmla="*/ 164 w 237008"/>
                  <a:gd name="connsiteY75" fmla="*/ 127592 h 1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237008" h="182388">
                    <a:moveTo>
                      <a:pt x="164" y="127592"/>
                    </a:moveTo>
                    <a:cubicBezTo>
                      <a:pt x="-350" y="122636"/>
                      <a:pt x="349" y="117629"/>
                      <a:pt x="2198" y="113002"/>
                    </a:cubicBezTo>
                    <a:cubicBezTo>
                      <a:pt x="4837" y="105761"/>
                      <a:pt x="7081" y="98382"/>
                      <a:pt x="8918" y="90897"/>
                    </a:cubicBezTo>
                    <a:cubicBezTo>
                      <a:pt x="8918" y="90101"/>
                      <a:pt x="9360" y="89305"/>
                      <a:pt x="9713" y="88509"/>
                    </a:cubicBezTo>
                    <a:cubicBezTo>
                      <a:pt x="16202" y="69347"/>
                      <a:pt x="26725" y="51798"/>
                      <a:pt x="40572" y="37048"/>
                    </a:cubicBezTo>
                    <a:cubicBezTo>
                      <a:pt x="43313" y="38286"/>
                      <a:pt x="58257" y="46686"/>
                      <a:pt x="61705" y="75865"/>
                    </a:cubicBezTo>
                    <a:cubicBezTo>
                      <a:pt x="53385" y="74659"/>
                      <a:pt x="44919" y="76650"/>
                      <a:pt x="38008" y="81436"/>
                    </a:cubicBezTo>
                    <a:cubicBezTo>
                      <a:pt x="30463" y="88073"/>
                      <a:pt x="26634" y="97976"/>
                      <a:pt x="27751" y="107962"/>
                    </a:cubicBezTo>
                    <a:cubicBezTo>
                      <a:pt x="27800" y="110711"/>
                      <a:pt x="30042" y="112914"/>
                      <a:pt x="32791" y="112914"/>
                    </a:cubicBezTo>
                    <a:lnTo>
                      <a:pt x="32791" y="112914"/>
                    </a:lnTo>
                    <a:cubicBezTo>
                      <a:pt x="35477" y="112963"/>
                      <a:pt x="37693" y="110826"/>
                      <a:pt x="37743" y="108141"/>
                    </a:cubicBezTo>
                    <a:cubicBezTo>
                      <a:pt x="37744" y="108081"/>
                      <a:pt x="37744" y="108021"/>
                      <a:pt x="37743" y="107962"/>
                    </a:cubicBezTo>
                    <a:cubicBezTo>
                      <a:pt x="36748" y="101082"/>
                      <a:pt x="39117" y="94143"/>
                      <a:pt x="44109" y="89305"/>
                    </a:cubicBezTo>
                    <a:cubicBezTo>
                      <a:pt x="49373" y="86004"/>
                      <a:pt x="55697" y="84833"/>
                      <a:pt x="61793" y="86034"/>
                    </a:cubicBezTo>
                    <a:cubicBezTo>
                      <a:pt x="61891" y="91025"/>
                      <a:pt x="61655" y="96017"/>
                      <a:pt x="61086" y="100977"/>
                    </a:cubicBezTo>
                    <a:cubicBezTo>
                      <a:pt x="60845" y="103352"/>
                      <a:pt x="62220" y="105596"/>
                      <a:pt x="64446" y="106459"/>
                    </a:cubicBezTo>
                    <a:lnTo>
                      <a:pt x="66038" y="106459"/>
                    </a:lnTo>
                    <a:cubicBezTo>
                      <a:pt x="68611" y="106433"/>
                      <a:pt x="70767" y="104504"/>
                      <a:pt x="71078" y="101949"/>
                    </a:cubicBezTo>
                    <a:cubicBezTo>
                      <a:pt x="76118" y="54025"/>
                      <a:pt x="56842" y="35545"/>
                      <a:pt x="47734" y="29621"/>
                    </a:cubicBezTo>
                    <a:cubicBezTo>
                      <a:pt x="49414" y="28206"/>
                      <a:pt x="50829" y="26526"/>
                      <a:pt x="52509" y="25200"/>
                    </a:cubicBezTo>
                    <a:lnTo>
                      <a:pt x="52509" y="25200"/>
                    </a:lnTo>
                    <a:lnTo>
                      <a:pt x="52509" y="25200"/>
                    </a:lnTo>
                    <a:lnTo>
                      <a:pt x="54189" y="23962"/>
                    </a:lnTo>
                    <a:cubicBezTo>
                      <a:pt x="56488" y="22194"/>
                      <a:pt x="58875" y="20337"/>
                      <a:pt x="61351" y="18745"/>
                    </a:cubicBezTo>
                    <a:lnTo>
                      <a:pt x="61351" y="18745"/>
                    </a:lnTo>
                    <a:cubicBezTo>
                      <a:pt x="63297" y="17419"/>
                      <a:pt x="65330" y="16446"/>
                      <a:pt x="67364" y="15297"/>
                    </a:cubicBezTo>
                    <a:cubicBezTo>
                      <a:pt x="69041" y="20320"/>
                      <a:pt x="72107" y="24765"/>
                      <a:pt x="76206" y="28118"/>
                    </a:cubicBezTo>
                    <a:cubicBezTo>
                      <a:pt x="80767" y="31451"/>
                      <a:pt x="86297" y="33192"/>
                      <a:pt x="91945" y="33069"/>
                    </a:cubicBezTo>
                    <a:cubicBezTo>
                      <a:pt x="96086" y="33025"/>
                      <a:pt x="100197" y="32369"/>
                      <a:pt x="104147" y="31124"/>
                    </a:cubicBezTo>
                    <a:cubicBezTo>
                      <a:pt x="106779" y="30509"/>
                      <a:pt x="108481" y="27955"/>
                      <a:pt x="108038" y="25288"/>
                    </a:cubicBezTo>
                    <a:cubicBezTo>
                      <a:pt x="107531" y="22601"/>
                      <a:pt x="104942" y="20833"/>
                      <a:pt x="102255" y="21340"/>
                    </a:cubicBezTo>
                    <a:cubicBezTo>
                      <a:pt x="102058" y="21377"/>
                      <a:pt x="101862" y="21425"/>
                      <a:pt x="101671" y="21486"/>
                    </a:cubicBezTo>
                    <a:cubicBezTo>
                      <a:pt x="95339" y="24184"/>
                      <a:pt x="88094" y="23657"/>
                      <a:pt x="82219" y="20072"/>
                    </a:cubicBezTo>
                    <a:cubicBezTo>
                      <a:pt x="79100" y="17587"/>
                      <a:pt x="76843" y="14185"/>
                      <a:pt x="75764" y="10345"/>
                    </a:cubicBezTo>
                    <a:cubicBezTo>
                      <a:pt x="89879" y="3609"/>
                      <a:pt x="105308" y="76"/>
                      <a:pt x="120947" y="0"/>
                    </a:cubicBezTo>
                    <a:lnTo>
                      <a:pt x="120947" y="0"/>
                    </a:lnTo>
                    <a:cubicBezTo>
                      <a:pt x="133167" y="2854"/>
                      <a:pt x="143420" y="11122"/>
                      <a:pt x="148800" y="22459"/>
                    </a:cubicBezTo>
                    <a:cubicBezTo>
                      <a:pt x="135112" y="25308"/>
                      <a:pt x="123066" y="33360"/>
                      <a:pt x="115200" y="44918"/>
                    </a:cubicBezTo>
                    <a:cubicBezTo>
                      <a:pt x="107869" y="57814"/>
                      <a:pt x="105659" y="72998"/>
                      <a:pt x="109010" y="87448"/>
                    </a:cubicBezTo>
                    <a:cubicBezTo>
                      <a:pt x="109670" y="90012"/>
                      <a:pt x="112283" y="91556"/>
                      <a:pt x="114846" y="90897"/>
                    </a:cubicBezTo>
                    <a:cubicBezTo>
                      <a:pt x="117409" y="90237"/>
                      <a:pt x="118954" y="87624"/>
                      <a:pt x="118294" y="85061"/>
                    </a:cubicBezTo>
                    <a:cubicBezTo>
                      <a:pt x="117468" y="81167"/>
                      <a:pt x="117082" y="77192"/>
                      <a:pt x="117145" y="73213"/>
                    </a:cubicBezTo>
                    <a:cubicBezTo>
                      <a:pt x="122379" y="73453"/>
                      <a:pt x="127373" y="75482"/>
                      <a:pt x="131292" y="78960"/>
                    </a:cubicBezTo>
                    <a:cubicBezTo>
                      <a:pt x="136323" y="83518"/>
                      <a:pt x="139129" y="90034"/>
                      <a:pt x="138985" y="96821"/>
                    </a:cubicBezTo>
                    <a:cubicBezTo>
                      <a:pt x="138838" y="99356"/>
                      <a:pt x="140774" y="101530"/>
                      <a:pt x="143309" y="101677"/>
                    </a:cubicBezTo>
                    <a:cubicBezTo>
                      <a:pt x="143430" y="101684"/>
                      <a:pt x="143550" y="101687"/>
                      <a:pt x="143671" y="101684"/>
                    </a:cubicBezTo>
                    <a:cubicBezTo>
                      <a:pt x="146120" y="101407"/>
                      <a:pt x="147936" y="99283"/>
                      <a:pt x="147827" y="96821"/>
                    </a:cubicBezTo>
                    <a:lnTo>
                      <a:pt x="147827" y="95937"/>
                    </a:lnTo>
                    <a:cubicBezTo>
                      <a:pt x="148297" y="87180"/>
                      <a:pt x="145092" y="78622"/>
                      <a:pt x="138985" y="72328"/>
                    </a:cubicBezTo>
                    <a:cubicBezTo>
                      <a:pt x="133530" y="67357"/>
                      <a:pt x="126544" y="64394"/>
                      <a:pt x="119179" y="63928"/>
                    </a:cubicBezTo>
                    <a:cubicBezTo>
                      <a:pt x="120071" y="59067"/>
                      <a:pt x="121870" y="54418"/>
                      <a:pt x="124484" y="50223"/>
                    </a:cubicBezTo>
                    <a:cubicBezTo>
                      <a:pt x="131387" y="40377"/>
                      <a:pt x="141912" y="33668"/>
                      <a:pt x="153751" y="31566"/>
                    </a:cubicBezTo>
                    <a:cubicBezTo>
                      <a:pt x="156822" y="41001"/>
                      <a:pt x="158519" y="50828"/>
                      <a:pt x="158791" y="60745"/>
                    </a:cubicBezTo>
                    <a:cubicBezTo>
                      <a:pt x="158791" y="63382"/>
                      <a:pt x="160929" y="65520"/>
                      <a:pt x="163566" y="65520"/>
                    </a:cubicBezTo>
                    <a:cubicBezTo>
                      <a:pt x="166203" y="65520"/>
                      <a:pt x="168341" y="63382"/>
                      <a:pt x="168341" y="60745"/>
                    </a:cubicBezTo>
                    <a:lnTo>
                      <a:pt x="168341" y="60745"/>
                    </a:lnTo>
                    <a:cubicBezTo>
                      <a:pt x="168341" y="57474"/>
                      <a:pt x="168341" y="54379"/>
                      <a:pt x="167545" y="51373"/>
                    </a:cubicBezTo>
                    <a:cubicBezTo>
                      <a:pt x="183749" y="51906"/>
                      <a:pt x="196453" y="65473"/>
                      <a:pt x="195920" y="81677"/>
                    </a:cubicBezTo>
                    <a:cubicBezTo>
                      <a:pt x="195887" y="82691"/>
                      <a:pt x="195801" y="83703"/>
                      <a:pt x="195663" y="84707"/>
                    </a:cubicBezTo>
                    <a:cubicBezTo>
                      <a:pt x="195580" y="87295"/>
                      <a:pt x="197609" y="89459"/>
                      <a:pt x="200195" y="89542"/>
                    </a:cubicBezTo>
                    <a:cubicBezTo>
                      <a:pt x="201704" y="89591"/>
                      <a:pt x="203143" y="88910"/>
                      <a:pt x="204063" y="87714"/>
                    </a:cubicBezTo>
                    <a:cubicBezTo>
                      <a:pt x="204846" y="86705"/>
                      <a:pt x="205253" y="85454"/>
                      <a:pt x="205212" y="84177"/>
                    </a:cubicBezTo>
                    <a:lnTo>
                      <a:pt x="205212" y="84177"/>
                    </a:lnTo>
                    <a:cubicBezTo>
                      <a:pt x="206065" y="72545"/>
                      <a:pt x="201989" y="61091"/>
                      <a:pt x="193983" y="52611"/>
                    </a:cubicBezTo>
                    <a:cubicBezTo>
                      <a:pt x="186416" y="45717"/>
                      <a:pt x="176628" y="41764"/>
                      <a:pt x="166395" y="41469"/>
                    </a:cubicBezTo>
                    <a:cubicBezTo>
                      <a:pt x="164242" y="27092"/>
                      <a:pt x="157514" y="13791"/>
                      <a:pt x="147208" y="3537"/>
                    </a:cubicBezTo>
                    <a:cubicBezTo>
                      <a:pt x="189072" y="15160"/>
                      <a:pt x="222152" y="47274"/>
                      <a:pt x="235010" y="88775"/>
                    </a:cubicBezTo>
                    <a:cubicBezTo>
                      <a:pt x="241798" y="109212"/>
                      <a:pt x="230732" y="131283"/>
                      <a:pt x="210295" y="138071"/>
                    </a:cubicBezTo>
                    <a:cubicBezTo>
                      <a:pt x="206318" y="139392"/>
                      <a:pt x="202153" y="140063"/>
                      <a:pt x="197962" y="140059"/>
                    </a:cubicBezTo>
                    <a:lnTo>
                      <a:pt x="102555" y="140059"/>
                    </a:lnTo>
                    <a:lnTo>
                      <a:pt x="47823" y="180909"/>
                    </a:lnTo>
                    <a:cubicBezTo>
                      <a:pt x="44635" y="183333"/>
                      <a:pt x="40086" y="182714"/>
                      <a:pt x="37662" y="179527"/>
                    </a:cubicBezTo>
                    <a:cubicBezTo>
                      <a:pt x="35833" y="177119"/>
                      <a:pt x="35689" y="173830"/>
                      <a:pt x="37301" y="171272"/>
                    </a:cubicBezTo>
                    <a:lnTo>
                      <a:pt x="50564" y="149343"/>
                    </a:lnTo>
                    <a:cubicBezTo>
                      <a:pt x="44064" y="154461"/>
                      <a:pt x="35781" y="156755"/>
                      <a:pt x="27574" y="155709"/>
                    </a:cubicBezTo>
                    <a:cubicBezTo>
                      <a:pt x="12995" y="153883"/>
                      <a:pt x="1618" y="142213"/>
                      <a:pt x="164" y="12759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68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49" name="Graphic 24">
                <a:extLst>
                  <a:ext uri="{FF2B5EF4-FFF2-40B4-BE49-F238E27FC236}">
                    <a16:creationId xmlns:a16="http://schemas.microsoft.com/office/drawing/2014/main" id="{15021A38-16A0-48F8-8E2A-64BD330F5D99}"/>
                  </a:ext>
                </a:extLst>
              </p:cNvPr>
              <p:cNvGrpSpPr/>
              <p:nvPr/>
            </p:nvGrpSpPr>
            <p:grpSpPr>
              <a:xfrm>
                <a:off x="5085852" y="789728"/>
                <a:ext cx="507271" cy="507271"/>
                <a:chOff x="5085852" y="789728"/>
                <a:chExt cx="507271" cy="507271"/>
              </a:xfrm>
              <a:solidFill>
                <a:srgbClr val="6745FF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1ABB9F0-A385-4F09-8EA7-AF2A6B45875D}"/>
                    </a:ext>
                  </a:extLst>
                </p:cNvPr>
                <p:cNvSpPr/>
                <p:nvPr/>
              </p:nvSpPr>
              <p:spPr>
                <a:xfrm>
                  <a:off x="5225822" y="789728"/>
                  <a:ext cx="227330" cy="507271"/>
                </a:xfrm>
                <a:custGeom>
                  <a:avLst/>
                  <a:gdLst>
                    <a:gd name="connsiteX0" fmla="*/ 113709 w 227330"/>
                    <a:gd name="connsiteY0" fmla="*/ 507272 h 507271"/>
                    <a:gd name="connsiteX1" fmla="*/ 0 w 227330"/>
                    <a:gd name="connsiteY1" fmla="*/ 253680 h 507271"/>
                    <a:gd name="connsiteX2" fmla="*/ 113709 w 227330"/>
                    <a:gd name="connsiteY2" fmla="*/ 0 h 507271"/>
                    <a:gd name="connsiteX3" fmla="*/ 227331 w 227330"/>
                    <a:gd name="connsiteY3" fmla="*/ 253680 h 507271"/>
                    <a:gd name="connsiteX4" fmla="*/ 113709 w 227330"/>
                    <a:gd name="connsiteY4" fmla="*/ 507272 h 507271"/>
                    <a:gd name="connsiteX5" fmla="*/ 113709 w 227330"/>
                    <a:gd name="connsiteY5" fmla="*/ 6013 h 507271"/>
                    <a:gd name="connsiteX6" fmla="*/ 6013 w 227330"/>
                    <a:gd name="connsiteY6" fmla="*/ 253592 h 507271"/>
                    <a:gd name="connsiteX7" fmla="*/ 113709 w 227330"/>
                    <a:gd name="connsiteY7" fmla="*/ 501171 h 507271"/>
                    <a:gd name="connsiteX8" fmla="*/ 221318 w 227330"/>
                    <a:gd name="connsiteY8" fmla="*/ 253592 h 507271"/>
                    <a:gd name="connsiteX9" fmla="*/ 113709 w 227330"/>
                    <a:gd name="connsiteY9" fmla="*/ 6013 h 50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30" h="507271">
                      <a:moveTo>
                        <a:pt x="113709" y="507272"/>
                      </a:moveTo>
                      <a:cubicBezTo>
                        <a:pt x="51019" y="507272"/>
                        <a:pt x="0" y="393474"/>
                        <a:pt x="0" y="253680"/>
                      </a:cubicBezTo>
                      <a:cubicBezTo>
                        <a:pt x="0" y="113886"/>
                        <a:pt x="51019" y="0"/>
                        <a:pt x="113709" y="0"/>
                      </a:cubicBezTo>
                      <a:cubicBezTo>
                        <a:pt x="176400" y="0"/>
                        <a:pt x="227331" y="113798"/>
                        <a:pt x="227331" y="253680"/>
                      </a:cubicBezTo>
                      <a:cubicBezTo>
                        <a:pt x="227331" y="393562"/>
                        <a:pt x="176400" y="507272"/>
                        <a:pt x="113709" y="507272"/>
                      </a:cubicBezTo>
                      <a:close/>
                      <a:moveTo>
                        <a:pt x="113709" y="6013"/>
                      </a:moveTo>
                      <a:cubicBezTo>
                        <a:pt x="54291" y="6013"/>
                        <a:pt x="6013" y="117069"/>
                        <a:pt x="6013" y="253592"/>
                      </a:cubicBezTo>
                      <a:cubicBezTo>
                        <a:pt x="6013" y="390114"/>
                        <a:pt x="54291" y="501171"/>
                        <a:pt x="113709" y="501171"/>
                      </a:cubicBezTo>
                      <a:cubicBezTo>
                        <a:pt x="173128" y="501171"/>
                        <a:pt x="221318" y="390114"/>
                        <a:pt x="221318" y="253592"/>
                      </a:cubicBezTo>
                      <a:cubicBezTo>
                        <a:pt x="221318" y="117069"/>
                        <a:pt x="173040" y="6013"/>
                        <a:pt x="113709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6444A3D-DF00-4D92-8DCD-3009338F73B3}"/>
                    </a:ext>
                  </a:extLst>
                </p:cNvPr>
                <p:cNvSpPr/>
                <p:nvPr/>
              </p:nvSpPr>
              <p:spPr>
                <a:xfrm>
                  <a:off x="5085852" y="929698"/>
                  <a:ext cx="507271" cy="227330"/>
                </a:xfrm>
                <a:custGeom>
                  <a:avLst/>
                  <a:gdLst>
                    <a:gd name="connsiteX0" fmla="*/ 253680 w 507271"/>
                    <a:gd name="connsiteY0" fmla="*/ 227331 h 227330"/>
                    <a:gd name="connsiteX1" fmla="*/ 0 w 507271"/>
                    <a:gd name="connsiteY1" fmla="*/ 113709 h 227330"/>
                    <a:gd name="connsiteX2" fmla="*/ 253680 w 507271"/>
                    <a:gd name="connsiteY2" fmla="*/ 0 h 227330"/>
                    <a:gd name="connsiteX3" fmla="*/ 507272 w 507271"/>
                    <a:gd name="connsiteY3" fmla="*/ 113709 h 227330"/>
                    <a:gd name="connsiteX4" fmla="*/ 253680 w 507271"/>
                    <a:gd name="connsiteY4" fmla="*/ 227331 h 227330"/>
                    <a:gd name="connsiteX5" fmla="*/ 253680 w 507271"/>
                    <a:gd name="connsiteY5" fmla="*/ 6278 h 227330"/>
                    <a:gd name="connsiteX6" fmla="*/ 6101 w 507271"/>
                    <a:gd name="connsiteY6" fmla="*/ 113975 h 227330"/>
                    <a:gd name="connsiteX7" fmla="*/ 253680 w 507271"/>
                    <a:gd name="connsiteY7" fmla="*/ 221583 h 227330"/>
                    <a:gd name="connsiteX8" fmla="*/ 501259 w 507271"/>
                    <a:gd name="connsiteY8" fmla="*/ 113975 h 227330"/>
                    <a:gd name="connsiteX9" fmla="*/ 253680 w 507271"/>
                    <a:gd name="connsiteY9" fmla="*/ 6013 h 227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271" h="227330">
                      <a:moveTo>
                        <a:pt x="253680" y="227331"/>
                      </a:moveTo>
                      <a:cubicBezTo>
                        <a:pt x="113798" y="227331"/>
                        <a:pt x="0" y="176400"/>
                        <a:pt x="0" y="113709"/>
                      </a:cubicBezTo>
                      <a:cubicBezTo>
                        <a:pt x="0" y="51019"/>
                        <a:pt x="113798" y="0"/>
                        <a:pt x="253680" y="0"/>
                      </a:cubicBezTo>
                      <a:cubicBezTo>
                        <a:pt x="393562" y="0"/>
                        <a:pt x="507272" y="51019"/>
                        <a:pt x="507272" y="113709"/>
                      </a:cubicBezTo>
                      <a:cubicBezTo>
                        <a:pt x="507272" y="176400"/>
                        <a:pt x="393474" y="227331"/>
                        <a:pt x="253680" y="227331"/>
                      </a:cubicBezTo>
                      <a:close/>
                      <a:moveTo>
                        <a:pt x="253680" y="6278"/>
                      </a:moveTo>
                      <a:cubicBezTo>
                        <a:pt x="117069" y="6278"/>
                        <a:pt x="6101" y="54556"/>
                        <a:pt x="6101" y="113975"/>
                      </a:cubicBezTo>
                      <a:cubicBezTo>
                        <a:pt x="6101" y="173394"/>
                        <a:pt x="117158" y="221583"/>
                        <a:pt x="253680" y="221583"/>
                      </a:cubicBezTo>
                      <a:cubicBezTo>
                        <a:pt x="390202" y="221583"/>
                        <a:pt x="501259" y="173305"/>
                        <a:pt x="501259" y="113975"/>
                      </a:cubicBezTo>
                      <a:cubicBezTo>
                        <a:pt x="501259" y="54644"/>
                        <a:pt x="390202" y="6013"/>
                        <a:pt x="253680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4B0AEAB-9757-4EFB-93CA-42119EAB3303}"/>
                    </a:ext>
                  </a:extLst>
                </p:cNvPr>
                <p:cNvSpPr/>
                <p:nvPr/>
              </p:nvSpPr>
              <p:spPr>
                <a:xfrm>
                  <a:off x="5142978" y="846685"/>
                  <a:ext cx="393420" cy="393324"/>
                </a:xfrm>
                <a:custGeom>
                  <a:avLst/>
                  <a:gdLst>
                    <a:gd name="connsiteX0" fmla="*/ 65513 w 393420"/>
                    <a:gd name="connsiteY0" fmla="*/ 393194 h 393324"/>
                    <a:gd name="connsiteX1" fmla="*/ 17147 w 393420"/>
                    <a:gd name="connsiteY1" fmla="*/ 376306 h 393324"/>
                    <a:gd name="connsiteX2" fmla="*/ 116090 w 393420"/>
                    <a:gd name="connsiteY2" fmla="*/ 116524 h 393324"/>
                    <a:gd name="connsiteX3" fmla="*/ 265433 w 393420"/>
                    <a:gd name="connsiteY3" fmla="*/ 13249 h 393324"/>
                    <a:gd name="connsiteX4" fmla="*/ 375871 w 393420"/>
                    <a:gd name="connsiteY4" fmla="*/ 17316 h 393324"/>
                    <a:gd name="connsiteX5" fmla="*/ 379939 w 393420"/>
                    <a:gd name="connsiteY5" fmla="*/ 127754 h 393324"/>
                    <a:gd name="connsiteX6" fmla="*/ 276928 w 393420"/>
                    <a:gd name="connsiteY6" fmla="*/ 277097 h 393324"/>
                    <a:gd name="connsiteX7" fmla="*/ 65513 w 393420"/>
                    <a:gd name="connsiteY7" fmla="*/ 393194 h 393324"/>
                    <a:gd name="connsiteX8" fmla="*/ 327151 w 393420"/>
                    <a:gd name="connsiteY8" fmla="*/ 5821 h 393324"/>
                    <a:gd name="connsiteX9" fmla="*/ 267555 w 393420"/>
                    <a:gd name="connsiteY9" fmla="*/ 18819 h 393324"/>
                    <a:gd name="connsiteX10" fmla="*/ 120334 w 393420"/>
                    <a:gd name="connsiteY10" fmla="*/ 120503 h 393324"/>
                    <a:gd name="connsiteX11" fmla="*/ 21391 w 393420"/>
                    <a:gd name="connsiteY11" fmla="*/ 371796 h 393324"/>
                    <a:gd name="connsiteX12" fmla="*/ 272684 w 393420"/>
                    <a:gd name="connsiteY12" fmla="*/ 272853 h 393324"/>
                    <a:gd name="connsiteX13" fmla="*/ 374368 w 393420"/>
                    <a:gd name="connsiteY13" fmla="*/ 125632 h 393324"/>
                    <a:gd name="connsiteX14" fmla="*/ 371627 w 393420"/>
                    <a:gd name="connsiteY14" fmla="*/ 21560 h 393324"/>
                    <a:gd name="connsiteX15" fmla="*/ 327151 w 393420"/>
                    <a:gd name="connsiteY15" fmla="*/ 5821 h 393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3420" h="393324">
                      <a:moveTo>
                        <a:pt x="65513" y="393194"/>
                      </a:moveTo>
                      <a:cubicBezTo>
                        <a:pt x="47774" y="394311"/>
                        <a:pt x="30335" y="388221"/>
                        <a:pt x="17147" y="376306"/>
                      </a:cubicBezTo>
                      <a:cubicBezTo>
                        <a:pt x="-27064" y="332095"/>
                        <a:pt x="17147" y="215468"/>
                        <a:pt x="116090" y="116524"/>
                      </a:cubicBezTo>
                      <a:cubicBezTo>
                        <a:pt x="163926" y="68689"/>
                        <a:pt x="216979" y="32082"/>
                        <a:pt x="265433" y="13249"/>
                      </a:cubicBezTo>
                      <a:cubicBezTo>
                        <a:pt x="313888" y="-5585"/>
                        <a:pt x="353854" y="-4436"/>
                        <a:pt x="375871" y="17316"/>
                      </a:cubicBezTo>
                      <a:cubicBezTo>
                        <a:pt x="397888" y="39068"/>
                        <a:pt x="399126" y="78327"/>
                        <a:pt x="379939" y="127754"/>
                      </a:cubicBezTo>
                      <a:cubicBezTo>
                        <a:pt x="360751" y="177181"/>
                        <a:pt x="324499" y="229438"/>
                        <a:pt x="276928" y="277097"/>
                      </a:cubicBezTo>
                      <a:cubicBezTo>
                        <a:pt x="204069" y="349779"/>
                        <a:pt x="121572" y="393194"/>
                        <a:pt x="65513" y="393194"/>
                      </a:cubicBezTo>
                      <a:close/>
                      <a:moveTo>
                        <a:pt x="327151" y="5821"/>
                      </a:moveTo>
                      <a:cubicBezTo>
                        <a:pt x="306664" y="6516"/>
                        <a:pt x="286472" y="10920"/>
                        <a:pt x="267555" y="18819"/>
                      </a:cubicBezTo>
                      <a:cubicBezTo>
                        <a:pt x="219720" y="37388"/>
                        <a:pt x="167463" y="73463"/>
                        <a:pt x="120334" y="120503"/>
                      </a:cubicBezTo>
                      <a:cubicBezTo>
                        <a:pt x="23779" y="217148"/>
                        <a:pt x="-20609" y="329796"/>
                        <a:pt x="21391" y="371796"/>
                      </a:cubicBezTo>
                      <a:cubicBezTo>
                        <a:pt x="63391" y="413796"/>
                        <a:pt x="176128" y="369409"/>
                        <a:pt x="272684" y="272853"/>
                      </a:cubicBezTo>
                      <a:cubicBezTo>
                        <a:pt x="319724" y="225990"/>
                        <a:pt x="355888" y="173468"/>
                        <a:pt x="374368" y="125632"/>
                      </a:cubicBezTo>
                      <a:cubicBezTo>
                        <a:pt x="392848" y="77796"/>
                        <a:pt x="392052" y="41543"/>
                        <a:pt x="371627" y="21560"/>
                      </a:cubicBezTo>
                      <a:cubicBezTo>
                        <a:pt x="359538" y="10518"/>
                        <a:pt x="343494" y="4841"/>
                        <a:pt x="327151" y="58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E4EFC3F-EC53-4676-9441-295535F970FE}"/>
                    </a:ext>
                  </a:extLst>
                </p:cNvPr>
                <p:cNvSpPr/>
                <p:nvPr/>
              </p:nvSpPr>
              <p:spPr>
                <a:xfrm>
                  <a:off x="5142954" y="846816"/>
                  <a:ext cx="393262" cy="393209"/>
                </a:xfrm>
                <a:custGeom>
                  <a:avLst/>
                  <a:gdLst>
                    <a:gd name="connsiteX0" fmla="*/ 327529 w 393262"/>
                    <a:gd name="connsiteY0" fmla="*/ 393063 h 393209"/>
                    <a:gd name="connsiteX1" fmla="*/ 116114 w 393262"/>
                    <a:gd name="connsiteY1" fmla="*/ 276966 h 393209"/>
                    <a:gd name="connsiteX2" fmla="*/ 17171 w 393262"/>
                    <a:gd name="connsiteY2" fmla="*/ 17185 h 393209"/>
                    <a:gd name="connsiteX3" fmla="*/ 276952 w 393262"/>
                    <a:gd name="connsiteY3" fmla="*/ 116128 h 393209"/>
                    <a:gd name="connsiteX4" fmla="*/ 376161 w 393262"/>
                    <a:gd name="connsiteY4" fmla="*/ 376174 h 393209"/>
                    <a:gd name="connsiteX5" fmla="*/ 327529 w 393262"/>
                    <a:gd name="connsiteY5" fmla="*/ 393063 h 393209"/>
                    <a:gd name="connsiteX6" fmla="*/ 66157 w 393262"/>
                    <a:gd name="connsiteY6" fmla="*/ 5602 h 393209"/>
                    <a:gd name="connsiteX7" fmla="*/ 21416 w 393262"/>
                    <a:gd name="connsiteY7" fmla="*/ 21429 h 393209"/>
                    <a:gd name="connsiteX8" fmla="*/ 120359 w 393262"/>
                    <a:gd name="connsiteY8" fmla="*/ 272722 h 393209"/>
                    <a:gd name="connsiteX9" fmla="*/ 371651 w 393262"/>
                    <a:gd name="connsiteY9" fmla="*/ 371665 h 393209"/>
                    <a:gd name="connsiteX10" fmla="*/ 272708 w 393262"/>
                    <a:gd name="connsiteY10" fmla="*/ 120372 h 393209"/>
                    <a:gd name="connsiteX11" fmla="*/ 66157 w 393262"/>
                    <a:gd name="connsiteY11" fmla="*/ 5602 h 393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3262" h="393209">
                      <a:moveTo>
                        <a:pt x="327529" y="393063"/>
                      </a:moveTo>
                      <a:cubicBezTo>
                        <a:pt x="271470" y="393063"/>
                        <a:pt x="189062" y="349825"/>
                        <a:pt x="116114" y="276966"/>
                      </a:cubicBezTo>
                      <a:cubicBezTo>
                        <a:pt x="17260" y="178023"/>
                        <a:pt x="-27128" y="61484"/>
                        <a:pt x="17171" y="17185"/>
                      </a:cubicBezTo>
                      <a:cubicBezTo>
                        <a:pt x="61470" y="-27114"/>
                        <a:pt x="178009" y="17185"/>
                        <a:pt x="276952" y="116128"/>
                      </a:cubicBezTo>
                      <a:cubicBezTo>
                        <a:pt x="375896" y="215071"/>
                        <a:pt x="420371" y="331964"/>
                        <a:pt x="376161" y="376174"/>
                      </a:cubicBezTo>
                      <a:cubicBezTo>
                        <a:pt x="362907" y="388158"/>
                        <a:pt x="345358" y="394253"/>
                        <a:pt x="327529" y="393063"/>
                      </a:cubicBezTo>
                      <a:close/>
                      <a:moveTo>
                        <a:pt x="66157" y="5602"/>
                      </a:moveTo>
                      <a:cubicBezTo>
                        <a:pt x="49724" y="4664"/>
                        <a:pt x="33603" y="10366"/>
                        <a:pt x="21416" y="21429"/>
                      </a:cubicBezTo>
                      <a:cubicBezTo>
                        <a:pt x="-20584" y="63429"/>
                        <a:pt x="23803" y="176166"/>
                        <a:pt x="120359" y="272722"/>
                      </a:cubicBezTo>
                      <a:cubicBezTo>
                        <a:pt x="216914" y="369278"/>
                        <a:pt x="329651" y="413665"/>
                        <a:pt x="371651" y="371665"/>
                      </a:cubicBezTo>
                      <a:cubicBezTo>
                        <a:pt x="413651" y="329665"/>
                        <a:pt x="369264" y="217016"/>
                        <a:pt x="272708" y="120372"/>
                      </a:cubicBezTo>
                      <a:cubicBezTo>
                        <a:pt x="200822" y="49016"/>
                        <a:pt x="119740" y="5602"/>
                        <a:pt x="66157" y="560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647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018516-1767-2B9E-C584-DF0EB96AC548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3" name="Google Shape;378;p32">
            <a:extLst>
              <a:ext uri="{FF2B5EF4-FFF2-40B4-BE49-F238E27FC236}">
                <a16:creationId xmlns:a16="http://schemas.microsoft.com/office/drawing/2014/main" id="{82A856DC-33AA-EA2D-5F64-D9DAE0B15F0C}"/>
              </a:ext>
            </a:extLst>
          </p:cNvPr>
          <p:cNvSpPr/>
          <p:nvPr/>
        </p:nvSpPr>
        <p:spPr>
          <a:xfrm flipH="1">
            <a:off x="8932986" y="3154502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سناریوهای مورد بررسی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34E2953D-79AC-1264-03DC-7F80FC0CE38B}"/>
              </a:ext>
            </a:extLst>
          </p:cNvPr>
          <p:cNvSpPr/>
          <p:nvPr/>
        </p:nvSpPr>
        <p:spPr>
          <a:xfrm flipH="1">
            <a:off x="6194158" y="1794040"/>
            <a:ext cx="2750165" cy="742653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تابع لگاریتم</a:t>
            </a:r>
          </a:p>
        </p:txBody>
      </p:sp>
      <p:sp>
        <p:nvSpPr>
          <p:cNvPr id="5" name="Google Shape;380;p32">
            <a:extLst>
              <a:ext uri="{FF2B5EF4-FFF2-40B4-BE49-F238E27FC236}">
                <a16:creationId xmlns:a16="http://schemas.microsoft.com/office/drawing/2014/main" id="{3A25B9B1-B05E-5A0F-DE8A-794B6FA8B475}"/>
              </a:ext>
            </a:extLst>
          </p:cNvPr>
          <p:cNvSpPr/>
          <p:nvPr/>
        </p:nvSpPr>
        <p:spPr>
          <a:xfrm flipH="1">
            <a:off x="3458559" y="3154500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کسرها</a:t>
            </a:r>
          </a:p>
        </p:txBody>
      </p:sp>
      <p:sp>
        <p:nvSpPr>
          <p:cNvPr id="6" name="Google Shape;381;p32">
            <a:extLst>
              <a:ext uri="{FF2B5EF4-FFF2-40B4-BE49-F238E27FC236}">
                <a16:creationId xmlns:a16="http://schemas.microsoft.com/office/drawing/2014/main" id="{CC1DE6C7-B739-EC44-CA42-48CCAC83AA5B}"/>
              </a:ext>
            </a:extLst>
          </p:cNvPr>
          <p:cNvSpPr/>
          <p:nvPr/>
        </p:nvSpPr>
        <p:spPr>
          <a:xfrm flipH="1">
            <a:off x="651140" y="1580303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الگوریتم مختصات نزولی یا بهینه سازی تناوبی</a:t>
            </a:r>
          </a:p>
        </p:txBody>
      </p:sp>
      <p:sp>
        <p:nvSpPr>
          <p:cNvPr id="7" name="Google Shape;382;p32">
            <a:extLst>
              <a:ext uri="{FF2B5EF4-FFF2-40B4-BE49-F238E27FC236}">
                <a16:creationId xmlns:a16="http://schemas.microsoft.com/office/drawing/2014/main" id="{D296C60B-29CA-3D01-BB37-D0FDDAD15EFA}"/>
              </a:ext>
            </a:extLst>
          </p:cNvPr>
          <p:cNvSpPr/>
          <p:nvPr/>
        </p:nvSpPr>
        <p:spPr>
          <a:xfrm flipH="1">
            <a:off x="8670811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BAEDB388-9781-9D8A-4BEF-7E7286DBBB0B}"/>
              </a:ext>
            </a:extLst>
          </p:cNvPr>
          <p:cNvSpPr/>
          <p:nvPr/>
        </p:nvSpPr>
        <p:spPr>
          <a:xfrm flipH="1">
            <a:off x="5935209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9" name="Google Shape;384;p32">
            <a:extLst>
              <a:ext uri="{FF2B5EF4-FFF2-40B4-BE49-F238E27FC236}">
                <a16:creationId xmlns:a16="http://schemas.microsoft.com/office/drawing/2014/main" id="{80AC472C-9C73-FBB5-DE66-140653C54C5C}"/>
              </a:ext>
            </a:extLst>
          </p:cNvPr>
          <p:cNvSpPr/>
          <p:nvPr/>
        </p:nvSpPr>
        <p:spPr>
          <a:xfrm flipH="1">
            <a:off x="3196115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10" name="Google Shape;385;p32">
            <a:extLst>
              <a:ext uri="{FF2B5EF4-FFF2-40B4-BE49-F238E27FC236}">
                <a16:creationId xmlns:a16="http://schemas.microsoft.com/office/drawing/2014/main" id="{93E2F6A6-B99B-B79E-25DE-76B452B75D0A}"/>
              </a:ext>
            </a:extLst>
          </p:cNvPr>
          <p:cNvSpPr/>
          <p:nvPr/>
        </p:nvSpPr>
        <p:spPr>
          <a:xfrm flipH="1">
            <a:off x="460782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11" name="Google Shape;386;p32">
            <a:extLst>
              <a:ext uri="{FF2B5EF4-FFF2-40B4-BE49-F238E27FC236}">
                <a16:creationId xmlns:a16="http://schemas.microsoft.com/office/drawing/2014/main" id="{3249667A-EA43-7E11-F6C8-0CB5AD1869EE}"/>
              </a:ext>
            </a:extLst>
          </p:cNvPr>
          <p:cNvGrpSpPr/>
          <p:nvPr/>
        </p:nvGrpSpPr>
        <p:grpSpPr>
          <a:xfrm>
            <a:off x="2395211" y="3560767"/>
            <a:ext cx="770882" cy="688390"/>
            <a:chOff x="6549031" y="3161040"/>
            <a:chExt cx="451179" cy="402900"/>
          </a:xfrm>
        </p:grpSpPr>
        <p:sp>
          <p:nvSpPr>
            <p:cNvPr id="12" name="Google Shape;387;p32">
              <a:extLst>
                <a:ext uri="{FF2B5EF4-FFF2-40B4-BE49-F238E27FC236}">
                  <a16:creationId xmlns:a16="http://schemas.microsoft.com/office/drawing/2014/main" id="{ADF5F341-7FB5-6420-A621-1247F4DF89E1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2">
              <a:extLst>
                <a:ext uri="{FF2B5EF4-FFF2-40B4-BE49-F238E27FC236}">
                  <a16:creationId xmlns:a16="http://schemas.microsoft.com/office/drawing/2014/main" id="{033E4CBD-BC3C-96AD-E281-36F065D3510F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389;p32">
              <a:extLst>
                <a:ext uri="{FF2B5EF4-FFF2-40B4-BE49-F238E27FC236}">
                  <a16:creationId xmlns:a16="http://schemas.microsoft.com/office/drawing/2014/main" id="{9BD2924D-C651-B6C0-B0F4-DE0038492AAC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15" name="Google Shape;390;p32">
                <a:extLst>
                  <a:ext uri="{FF2B5EF4-FFF2-40B4-BE49-F238E27FC236}">
                    <a16:creationId xmlns:a16="http://schemas.microsoft.com/office/drawing/2014/main" id="{37B11A50-D776-E186-6000-DFE84DF5E34E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91;p32">
                <a:extLst>
                  <a:ext uri="{FF2B5EF4-FFF2-40B4-BE49-F238E27FC236}">
                    <a16:creationId xmlns:a16="http://schemas.microsoft.com/office/drawing/2014/main" id="{10030C93-112D-8203-27AF-67E079E8065F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92;p32">
                <a:extLst>
                  <a:ext uri="{FF2B5EF4-FFF2-40B4-BE49-F238E27FC236}">
                    <a16:creationId xmlns:a16="http://schemas.microsoft.com/office/drawing/2014/main" id="{3CD4F2C9-9F7D-711D-86BF-FFE51DB797B9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93;p32">
                <a:extLst>
                  <a:ext uri="{FF2B5EF4-FFF2-40B4-BE49-F238E27FC236}">
                    <a16:creationId xmlns:a16="http://schemas.microsoft.com/office/drawing/2014/main" id="{CA7F147D-98AB-9156-FC7E-D3DA0464DEB3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394;p32">
            <a:extLst>
              <a:ext uri="{FF2B5EF4-FFF2-40B4-BE49-F238E27FC236}">
                <a16:creationId xmlns:a16="http://schemas.microsoft.com/office/drawing/2014/main" id="{869436B7-8B4F-C6C7-8178-03D4705C2A70}"/>
              </a:ext>
            </a:extLst>
          </p:cNvPr>
          <p:cNvGrpSpPr/>
          <p:nvPr/>
        </p:nvGrpSpPr>
        <p:grpSpPr>
          <a:xfrm flipH="1">
            <a:off x="5224829" y="1438528"/>
            <a:ext cx="688715" cy="688714"/>
            <a:chOff x="4648937" y="1918278"/>
            <a:chExt cx="403089" cy="403089"/>
          </a:xfrm>
        </p:grpSpPr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922B6F70-164E-E505-B4AF-B9FFCD763248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396;p32">
              <a:extLst>
                <a:ext uri="{FF2B5EF4-FFF2-40B4-BE49-F238E27FC236}">
                  <a16:creationId xmlns:a16="http://schemas.microsoft.com/office/drawing/2014/main" id="{0FFEC82F-E886-1CD5-2F0C-AC8BF2F45247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22" name="Google Shape;397;p32">
                <a:extLst>
                  <a:ext uri="{FF2B5EF4-FFF2-40B4-BE49-F238E27FC236}">
                    <a16:creationId xmlns:a16="http://schemas.microsoft.com/office/drawing/2014/main" id="{1E1892FC-88D8-BB98-DE6B-DF5AF67D11CA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8;p32">
                <a:extLst>
                  <a:ext uri="{FF2B5EF4-FFF2-40B4-BE49-F238E27FC236}">
                    <a16:creationId xmlns:a16="http://schemas.microsoft.com/office/drawing/2014/main" id="{AA5FF63E-9480-81CB-A0CE-21523CB92F9A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9;p32">
                <a:extLst>
                  <a:ext uri="{FF2B5EF4-FFF2-40B4-BE49-F238E27FC236}">
                    <a16:creationId xmlns:a16="http://schemas.microsoft.com/office/drawing/2014/main" id="{F12157F9-42AE-661B-CF6F-EA889E5CAE42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00;p32">
                <a:extLst>
                  <a:ext uri="{FF2B5EF4-FFF2-40B4-BE49-F238E27FC236}">
                    <a16:creationId xmlns:a16="http://schemas.microsoft.com/office/drawing/2014/main" id="{3B21EE85-2C79-EAAD-6E70-1FE3778916D6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404;p32">
            <a:extLst>
              <a:ext uri="{FF2B5EF4-FFF2-40B4-BE49-F238E27FC236}">
                <a16:creationId xmlns:a16="http://schemas.microsoft.com/office/drawing/2014/main" id="{10571057-63BF-DC3A-043C-276FC2E94D04}"/>
              </a:ext>
            </a:extLst>
          </p:cNvPr>
          <p:cNvGrpSpPr/>
          <p:nvPr/>
        </p:nvGrpSpPr>
        <p:grpSpPr>
          <a:xfrm flipH="1">
            <a:off x="10602821" y="1437558"/>
            <a:ext cx="753413" cy="690655"/>
            <a:chOff x="775288" y="1917703"/>
            <a:chExt cx="440957" cy="404224"/>
          </a:xfrm>
        </p:grpSpPr>
        <p:sp>
          <p:nvSpPr>
            <p:cNvPr id="30" name="Google Shape;405;p32">
              <a:extLst>
                <a:ext uri="{FF2B5EF4-FFF2-40B4-BE49-F238E27FC236}">
                  <a16:creationId xmlns:a16="http://schemas.microsoft.com/office/drawing/2014/main" id="{63A6FC81-9E65-7F0A-3E6F-B8646248C8D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6;p32">
              <a:extLst>
                <a:ext uri="{FF2B5EF4-FFF2-40B4-BE49-F238E27FC236}">
                  <a16:creationId xmlns:a16="http://schemas.microsoft.com/office/drawing/2014/main" id="{FAA956D6-F79D-1CB3-C7B3-C4221C1C789A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;p32">
              <a:extLst>
                <a:ext uri="{FF2B5EF4-FFF2-40B4-BE49-F238E27FC236}">
                  <a16:creationId xmlns:a16="http://schemas.microsoft.com/office/drawing/2014/main" id="{0284FA90-8572-B5C5-D913-21A5CD356B32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8;p32">
              <a:extLst>
                <a:ext uri="{FF2B5EF4-FFF2-40B4-BE49-F238E27FC236}">
                  <a16:creationId xmlns:a16="http://schemas.microsoft.com/office/drawing/2014/main" id="{51F8600A-E7ED-FB74-A311-11D65940B4BC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78;p32">
            <a:extLst>
              <a:ext uri="{FF2B5EF4-FFF2-40B4-BE49-F238E27FC236}">
                <a16:creationId xmlns:a16="http://schemas.microsoft.com/office/drawing/2014/main" id="{1D8AD09E-CC95-3F2D-E1B5-DA6D4D39A19C}"/>
              </a:ext>
            </a:extLst>
          </p:cNvPr>
          <p:cNvSpPr/>
          <p:nvPr/>
        </p:nvSpPr>
        <p:spPr>
          <a:xfrm flipH="1">
            <a:off x="9020072" y="5731098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بهینه سازی ضرایب آنتن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5" name="Google Shape;379;p32">
            <a:extLst>
              <a:ext uri="{FF2B5EF4-FFF2-40B4-BE49-F238E27FC236}">
                <a16:creationId xmlns:a16="http://schemas.microsoft.com/office/drawing/2014/main" id="{6C7AFC56-CB04-3281-4EC4-74B0D1D7B0B4}"/>
              </a:ext>
            </a:extLst>
          </p:cNvPr>
          <p:cNvSpPr/>
          <p:nvPr/>
        </p:nvSpPr>
        <p:spPr>
          <a:xfrm flipH="1">
            <a:off x="6281240" y="4120369"/>
            <a:ext cx="2750165" cy="992920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0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ضرایب سطوح هوشمند</a:t>
            </a:r>
          </a:p>
        </p:txBody>
      </p:sp>
      <p:sp>
        <p:nvSpPr>
          <p:cNvPr id="36" name="Google Shape;382;p32">
            <a:extLst>
              <a:ext uri="{FF2B5EF4-FFF2-40B4-BE49-F238E27FC236}">
                <a16:creationId xmlns:a16="http://schemas.microsoft.com/office/drawing/2014/main" id="{8D110FCE-A6CA-F586-5233-5CCF05B2431F}"/>
              </a:ext>
            </a:extLst>
          </p:cNvPr>
          <p:cNvSpPr/>
          <p:nvPr/>
        </p:nvSpPr>
        <p:spPr>
          <a:xfrm flipH="1">
            <a:off x="8757897" y="511300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پنجم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7" name="Google Shape;383;p32">
            <a:extLst>
              <a:ext uri="{FF2B5EF4-FFF2-40B4-BE49-F238E27FC236}">
                <a16:creationId xmlns:a16="http://schemas.microsoft.com/office/drawing/2014/main" id="{253FE626-1F3E-97E9-DB44-F3F1C37FE765}"/>
              </a:ext>
            </a:extLst>
          </p:cNvPr>
          <p:cNvSpPr/>
          <p:nvPr/>
        </p:nvSpPr>
        <p:spPr>
          <a:xfrm flipH="1">
            <a:off x="6022295" y="5113003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ششم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8" name="Google Shape;401;p32">
            <a:extLst>
              <a:ext uri="{FF2B5EF4-FFF2-40B4-BE49-F238E27FC236}">
                <a16:creationId xmlns:a16="http://schemas.microsoft.com/office/drawing/2014/main" id="{56F46683-45BB-163E-6440-6FE7435B1773}"/>
              </a:ext>
            </a:extLst>
          </p:cNvPr>
          <p:cNvGrpSpPr/>
          <p:nvPr/>
        </p:nvGrpSpPr>
        <p:grpSpPr>
          <a:xfrm flipH="1">
            <a:off x="8082991" y="6137200"/>
            <a:ext cx="688715" cy="688714"/>
            <a:chOff x="2715896" y="3159707"/>
            <a:chExt cx="403089" cy="403088"/>
          </a:xfrm>
        </p:grpSpPr>
        <p:sp>
          <p:nvSpPr>
            <p:cNvPr id="39" name="Google Shape;402;p32">
              <a:extLst>
                <a:ext uri="{FF2B5EF4-FFF2-40B4-BE49-F238E27FC236}">
                  <a16:creationId xmlns:a16="http://schemas.microsoft.com/office/drawing/2014/main" id="{D9AD1B72-4C9C-33F2-A576-ABAC1E928BBE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3;p32">
              <a:extLst>
                <a:ext uri="{FF2B5EF4-FFF2-40B4-BE49-F238E27FC236}">
                  <a16:creationId xmlns:a16="http://schemas.microsoft.com/office/drawing/2014/main" id="{B71D0B44-CCE7-339E-B03E-5C9A4FCC79C4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378;p32">
            <a:extLst>
              <a:ext uri="{FF2B5EF4-FFF2-40B4-BE49-F238E27FC236}">
                <a16:creationId xmlns:a16="http://schemas.microsoft.com/office/drawing/2014/main" id="{41263013-2077-4F27-053F-BB902C82D2D4}"/>
              </a:ext>
            </a:extLst>
          </p:cNvPr>
          <p:cNvSpPr/>
          <p:nvPr/>
        </p:nvSpPr>
        <p:spPr>
          <a:xfrm flipH="1">
            <a:off x="3534560" y="5730127"/>
            <a:ext cx="2746674" cy="677333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1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نواحی بهینه سازی ضرایب فاز</a:t>
            </a:r>
            <a:endParaRPr sz="21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7" name="Google Shape;382;p32">
            <a:extLst>
              <a:ext uri="{FF2B5EF4-FFF2-40B4-BE49-F238E27FC236}">
                <a16:creationId xmlns:a16="http://schemas.microsoft.com/office/drawing/2014/main" id="{9B102482-D420-FDB5-644B-90439DBD0E61}"/>
              </a:ext>
            </a:extLst>
          </p:cNvPr>
          <p:cNvSpPr/>
          <p:nvPr/>
        </p:nvSpPr>
        <p:spPr>
          <a:xfrm flipH="1">
            <a:off x="3281736" y="511203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هفتم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404;p32">
            <a:extLst>
              <a:ext uri="{FF2B5EF4-FFF2-40B4-BE49-F238E27FC236}">
                <a16:creationId xmlns:a16="http://schemas.microsoft.com/office/drawing/2014/main" id="{BD23F63C-21A8-584D-EDED-2EE551726A9A}"/>
              </a:ext>
            </a:extLst>
          </p:cNvPr>
          <p:cNvGrpSpPr/>
          <p:nvPr/>
        </p:nvGrpSpPr>
        <p:grpSpPr>
          <a:xfrm flipH="1">
            <a:off x="5229527" y="4271501"/>
            <a:ext cx="753413" cy="690655"/>
            <a:chOff x="775288" y="1917703"/>
            <a:chExt cx="440957" cy="404224"/>
          </a:xfrm>
        </p:grpSpPr>
        <p:sp>
          <p:nvSpPr>
            <p:cNvPr id="49" name="Google Shape;405;p32">
              <a:extLst>
                <a:ext uri="{FF2B5EF4-FFF2-40B4-BE49-F238E27FC236}">
                  <a16:creationId xmlns:a16="http://schemas.microsoft.com/office/drawing/2014/main" id="{1CE7C1A4-4C11-6971-3954-96DD94EE387C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;p32">
              <a:extLst>
                <a:ext uri="{FF2B5EF4-FFF2-40B4-BE49-F238E27FC236}">
                  <a16:creationId xmlns:a16="http://schemas.microsoft.com/office/drawing/2014/main" id="{0BC9A38A-083A-ECBE-1A1E-BF5A7B64B316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;p32">
              <a:extLst>
                <a:ext uri="{FF2B5EF4-FFF2-40B4-BE49-F238E27FC236}">
                  <a16:creationId xmlns:a16="http://schemas.microsoft.com/office/drawing/2014/main" id="{A0BDE78E-B771-A3EA-FA2B-5F5BA9224723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8;p32">
              <a:extLst>
                <a:ext uri="{FF2B5EF4-FFF2-40B4-BE49-F238E27FC236}">
                  <a16:creationId xmlns:a16="http://schemas.microsoft.com/office/drawing/2014/main" id="{3E38A42F-ECF5-2888-3676-87F54F842735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700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643015-A1AE-97D4-A072-895E08008676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380169-2498-B8A9-8463-8F8398228D83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9D22FA-D711-56EB-7E8D-E12F268A8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F1982D2-DA96-C7D1-6AE4-10E4BC80D24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">
                <a:extLst>
                  <a:ext uri="{FF2B5EF4-FFF2-40B4-BE49-F238E27FC236}">
                    <a16:creationId xmlns:a16="http://schemas.microsoft.com/office/drawing/2014/main" id="{F7A2068F-851F-BA69-2D29-FE898AC1CFD0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561ED56-DE7D-69DD-3EF9-59A362874482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39D20921-57F7-BE7B-81D7-3FB5640604EC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BAA09FB-11C4-9910-621E-301B87109586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7CFA3475-AB12-1E87-D2B3-B7A1B548BE79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86CAE6E-233B-DD0E-A132-E27FC667CD65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64A24C5-FCEA-A368-E6D7-2EFFA360EC08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16ED25-404C-AB34-43AA-DEFCD98BA774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AC15419-DAF8-BE2A-E66D-479BE738EC5A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532105-5E0A-04B3-F0B2-AD3F64DB946A}"/>
              </a:ext>
            </a:extLst>
          </p:cNvPr>
          <p:cNvSpPr/>
          <p:nvPr/>
        </p:nvSpPr>
        <p:spPr>
          <a:xfrm>
            <a:off x="4172485" y="596568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دو سناریو مورد بررسی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065A4-848C-9E35-6700-57F429AB33F6}"/>
              </a:ext>
            </a:extLst>
          </p:cNvPr>
          <p:cNvGrpSpPr/>
          <p:nvPr/>
        </p:nvGrpSpPr>
        <p:grpSpPr>
          <a:xfrm>
            <a:off x="961935" y="1649005"/>
            <a:ext cx="4961204" cy="3879273"/>
            <a:chOff x="1259487" y="1676712"/>
            <a:chExt cx="4961204" cy="38792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21C9-2996-53E9-1E13-B88E1B589503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000B15-E601-1D92-2240-855F0BC4E8E1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F3132-E3B7-72B2-B31C-CAB6D3C8A14A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7030A0"/>
                  </a:solidFill>
                  <a:cs typeface="B Mitra" panose="00000400000000000000" pitchFamily="2" charset="-78"/>
                </a:rPr>
                <a:t>سناریو دوم کامل شبیه سناریو اول با این تفاوت که یک مانع در جلوی کاربر اول قرار دارد که مانع ارسال سیگنال سطح هوشمند 2 و آنتن به آن میشود.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22486E-DC49-1769-6588-BB47DEBEFCAA}"/>
              </a:ext>
            </a:extLst>
          </p:cNvPr>
          <p:cNvGrpSpPr/>
          <p:nvPr/>
        </p:nvGrpSpPr>
        <p:grpSpPr>
          <a:xfrm flipH="1">
            <a:off x="6364474" y="1649005"/>
            <a:ext cx="4961204" cy="3879273"/>
            <a:chOff x="1259487" y="1676712"/>
            <a:chExt cx="4961204" cy="38792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41818-FFDD-50A3-54D9-9BC23FC4FF61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76D9B6-19AF-7BC5-C834-5DDB05FA970D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044DB1-79EC-22C7-5A76-D03576A1CC6E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سناریو اول، شامل یک آنتن با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N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ارسالی، دو سطح هوشمند دارای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M1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و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M2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و دو کاربر تک آنتنه میشود که بین سطوح هوشمند، سیگنال ارتباطی برقرار است.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89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BB5790-5008-5BE6-179D-31FF1B047088}"/>
              </a:ext>
            </a:extLst>
          </p:cNvPr>
          <p:cNvSpPr/>
          <p:nvPr/>
        </p:nvSpPr>
        <p:spPr>
          <a:xfrm>
            <a:off x="6564553" y="121480"/>
            <a:ext cx="5476352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سناریو شماره 2 برای هر کاربر</a:t>
            </a:r>
          </a:p>
        </p:txBody>
      </p:sp>
      <p:pic>
        <p:nvPicPr>
          <p:cNvPr id="6" name="Picture 5" descr="A diagram of a satellite dish&#10;&#10;Description automatically generated with medium confidence">
            <a:extLst>
              <a:ext uri="{FF2B5EF4-FFF2-40B4-BE49-F238E27FC236}">
                <a16:creationId xmlns:a16="http://schemas.microsoft.com/office/drawing/2014/main" id="{91950428-1FCF-8A05-4B39-00C19138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23" y="1183789"/>
            <a:ext cx="5851295" cy="464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solar panel&#10;&#10;Description automatically generated">
            <a:extLst>
              <a:ext uri="{FF2B5EF4-FFF2-40B4-BE49-F238E27FC236}">
                <a16:creationId xmlns:a16="http://schemas.microsoft.com/office/drawing/2014/main" id="{FD002464-BCE6-D2E0-0985-08B375697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" y="1166918"/>
            <a:ext cx="5871392" cy="46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196BB-D781-1ACF-C8E9-EFCFBB70FDAE}"/>
              </a:ext>
            </a:extLst>
          </p:cNvPr>
          <p:cNvCxnSpPr>
            <a:cxnSpLocks/>
          </p:cNvCxnSpPr>
          <p:nvPr/>
        </p:nvCxnSpPr>
        <p:spPr>
          <a:xfrm>
            <a:off x="6096000" y="994787"/>
            <a:ext cx="0" cy="586321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59AD8B-C9B5-3536-9B7F-62D48E15E938}"/>
              </a:ext>
            </a:extLst>
          </p:cNvPr>
          <p:cNvSpPr/>
          <p:nvPr/>
        </p:nvSpPr>
        <p:spPr>
          <a:xfrm>
            <a:off x="7852787" y="5951546"/>
            <a:ext cx="2899885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FF2D3-214A-5AEE-D9F6-92449F9911B6}"/>
              </a:ext>
            </a:extLst>
          </p:cNvPr>
          <p:cNvSpPr/>
          <p:nvPr/>
        </p:nvSpPr>
        <p:spPr>
          <a:xfrm>
            <a:off x="1419232" y="5951546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2</a:t>
            </a:r>
          </a:p>
        </p:txBody>
      </p:sp>
    </p:spTree>
    <p:extLst>
      <p:ext uri="{BB962C8B-B14F-4D97-AF65-F5344CB8AC3E}">
        <p14:creationId xmlns:p14="http://schemas.microsoft.com/office/powerpoint/2010/main" val="525395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athematical equations">
            <a:extLst>
              <a:ext uri="{FF2B5EF4-FFF2-40B4-BE49-F238E27FC236}">
                <a16:creationId xmlns:a16="http://schemas.microsoft.com/office/drawing/2014/main" id="{135962C5-6741-1C82-0475-B3553707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10" y="96518"/>
            <a:ext cx="4833991" cy="21804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9B0465-1812-B47F-2F3E-793866B1A247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6FFDD-7DF4-FCAB-BEF9-BE037C378B02}"/>
              </a:ext>
            </a:extLst>
          </p:cNvPr>
          <p:cNvSpPr/>
          <p:nvPr/>
        </p:nvSpPr>
        <p:spPr>
          <a:xfrm>
            <a:off x="91460" y="808074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</a:t>
            </a:r>
          </a:p>
        </p:txBody>
      </p:sp>
      <p:pic>
        <p:nvPicPr>
          <p:cNvPr id="9" name="Picture 8" descr="A black and white image of a person's hand">
            <a:extLst>
              <a:ext uri="{FF2B5EF4-FFF2-40B4-BE49-F238E27FC236}">
                <a16:creationId xmlns:a16="http://schemas.microsoft.com/office/drawing/2014/main" id="{2B8EF2B2-8D63-E13F-C12E-7F44C5D1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2512182"/>
            <a:ext cx="6101703" cy="21804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1CB203-3A08-FE12-8032-8BFDF78066D1}"/>
              </a:ext>
            </a:extLst>
          </p:cNvPr>
          <p:cNvSpPr/>
          <p:nvPr/>
        </p:nvSpPr>
        <p:spPr>
          <a:xfrm>
            <a:off x="91458" y="3295278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سیگنال دریافتی کاربر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AEE8AF-9F41-83BA-D41E-D81CAD990693}"/>
              </a:ext>
            </a:extLst>
          </p:cNvPr>
          <p:cNvSpPr/>
          <p:nvPr/>
        </p:nvSpPr>
        <p:spPr>
          <a:xfrm>
            <a:off x="91459" y="5410547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محاسبه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pic>
        <p:nvPicPr>
          <p:cNvPr id="17" name="Picture 1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09C19448-5F68-7D5A-669E-E2D5CDC7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5073461"/>
            <a:ext cx="8492923" cy="1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B33640-15FB-3670-CB81-DC48535F2FBF}"/>
              </a:ext>
            </a:extLst>
          </p:cNvPr>
          <p:cNvSpPr/>
          <p:nvPr/>
        </p:nvSpPr>
        <p:spPr>
          <a:xfrm>
            <a:off x="4843305" y="174537"/>
            <a:ext cx="721564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لگاریتم به کمک دوگانی لاگرانژ</a:t>
            </a:r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7521FDEE-F595-99D6-BA89-3E3975167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60" y="1326931"/>
            <a:ext cx="7016632" cy="1215299"/>
          </a:xfrm>
          <a:prstGeom prst="rect">
            <a:avLst/>
          </a:prstGeom>
        </p:spPr>
      </p:pic>
      <p:pic>
        <p:nvPicPr>
          <p:cNvPr id="6" name="Picture 5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E217A1E-8844-9ABA-E983-31C02789D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6811"/>
            <a:ext cx="2337541" cy="988959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67136485-988F-C82F-75FC-1FF599A4A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8" y="4978217"/>
            <a:ext cx="5278755" cy="14595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186657-244B-62BA-D1D1-F5952A234434}"/>
              </a:ext>
            </a:extLst>
          </p:cNvPr>
          <p:cNvSpPr/>
          <p:nvPr/>
        </p:nvSpPr>
        <p:spPr>
          <a:xfrm>
            <a:off x="80387" y="161383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اضافه کردن پارامتر آلفا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62B5EA-1AB9-DB46-735C-48889BED6214}"/>
              </a:ext>
            </a:extLst>
          </p:cNvPr>
          <p:cNvSpPr/>
          <p:nvPr/>
        </p:nvSpPr>
        <p:spPr>
          <a:xfrm>
            <a:off x="2704031" y="3500549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آلفا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ECC69A-E06D-CC74-609C-FDB770D3CD5B}"/>
              </a:ext>
            </a:extLst>
          </p:cNvPr>
          <p:cNvSpPr/>
          <p:nvPr/>
        </p:nvSpPr>
        <p:spPr>
          <a:xfrm>
            <a:off x="241159" y="5172254"/>
            <a:ext cx="4250453" cy="10714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پس از ثابت فرض کردن آلفا</a:t>
            </a:r>
          </a:p>
        </p:txBody>
      </p:sp>
    </p:spTree>
    <p:extLst>
      <p:ext uri="{BB962C8B-B14F-4D97-AF65-F5344CB8AC3E}">
        <p14:creationId xmlns:p14="http://schemas.microsoft.com/office/powerpoint/2010/main" val="1613049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5F601F-22A0-4E5D-86F3-CE7891E615DB}"/>
              </a:ext>
            </a:extLst>
          </p:cNvPr>
          <p:cNvGrpSpPr/>
          <p:nvPr/>
        </p:nvGrpSpPr>
        <p:grpSpPr>
          <a:xfrm>
            <a:off x="1976609" y="968015"/>
            <a:ext cx="8305076" cy="4539090"/>
            <a:chOff x="1976609" y="1148130"/>
            <a:chExt cx="8305076" cy="45390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CCBD5-96C9-4B40-97F1-313936B1789E}"/>
                </a:ext>
              </a:extLst>
            </p:cNvPr>
            <p:cNvGrpSpPr/>
            <p:nvPr/>
          </p:nvGrpSpPr>
          <p:grpSpPr>
            <a:xfrm>
              <a:off x="1980949" y="1148130"/>
              <a:ext cx="8300736" cy="4539090"/>
              <a:chOff x="1980949" y="1148130"/>
              <a:chExt cx="8300736" cy="4539090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E2B5B46-DC64-4045-8568-146DC506C1B0}"/>
                  </a:ext>
                </a:extLst>
              </p:cNvPr>
              <p:cNvSpPr/>
              <p:nvPr/>
            </p:nvSpPr>
            <p:spPr>
              <a:xfrm>
                <a:off x="1980949" y="1148130"/>
                <a:ext cx="8300736" cy="4539090"/>
              </a:xfrm>
              <a:custGeom>
                <a:avLst/>
                <a:gdLst>
                  <a:gd name="connsiteX0" fmla="*/ 2267702 w 8300736"/>
                  <a:gd name="connsiteY0" fmla="*/ 0 h 4539090"/>
                  <a:gd name="connsiteX1" fmla="*/ 5852782 w 8300736"/>
                  <a:gd name="connsiteY1" fmla="*/ 0 h 4539090"/>
                  <a:gd name="connsiteX2" fmla="*/ 5852782 w 8300736"/>
                  <a:gd name="connsiteY2" fmla="*/ 442515 h 4539090"/>
                  <a:gd name="connsiteX3" fmla="*/ 7878127 w 8300736"/>
                  <a:gd name="connsiteY3" fmla="*/ 442515 h 4539090"/>
                  <a:gd name="connsiteX4" fmla="*/ 8300736 w 8300736"/>
                  <a:gd name="connsiteY4" fmla="*/ 865124 h 4539090"/>
                  <a:gd name="connsiteX5" fmla="*/ 8300736 w 8300736"/>
                  <a:gd name="connsiteY5" fmla="*/ 3719215 h 4539090"/>
                  <a:gd name="connsiteX6" fmla="*/ 7878127 w 8300736"/>
                  <a:gd name="connsiteY6" fmla="*/ 4141824 h 4539090"/>
                  <a:gd name="connsiteX7" fmla="*/ 5852782 w 8300736"/>
                  <a:gd name="connsiteY7" fmla="*/ 4141824 h 4539090"/>
                  <a:gd name="connsiteX8" fmla="*/ 5852782 w 8300736"/>
                  <a:gd name="connsiteY8" fmla="*/ 4539090 h 4539090"/>
                  <a:gd name="connsiteX9" fmla="*/ 2267702 w 8300736"/>
                  <a:gd name="connsiteY9" fmla="*/ 4539090 h 4539090"/>
                  <a:gd name="connsiteX10" fmla="*/ 2267702 w 8300736"/>
                  <a:gd name="connsiteY10" fmla="*/ 4141824 h 4539090"/>
                  <a:gd name="connsiteX11" fmla="*/ 422609 w 8300736"/>
                  <a:gd name="connsiteY11" fmla="*/ 4141824 h 4539090"/>
                  <a:gd name="connsiteX12" fmla="*/ 0 w 8300736"/>
                  <a:gd name="connsiteY12" fmla="*/ 3719215 h 4539090"/>
                  <a:gd name="connsiteX13" fmla="*/ 0 w 8300736"/>
                  <a:gd name="connsiteY13" fmla="*/ 865124 h 4539090"/>
                  <a:gd name="connsiteX14" fmla="*/ 422609 w 8300736"/>
                  <a:gd name="connsiteY14" fmla="*/ 442515 h 4539090"/>
                  <a:gd name="connsiteX15" fmla="*/ 2267702 w 8300736"/>
                  <a:gd name="connsiteY15" fmla="*/ 442515 h 45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00736" h="4539090">
                    <a:moveTo>
                      <a:pt x="2267702" y="0"/>
                    </a:moveTo>
                    <a:lnTo>
                      <a:pt x="5852782" y="0"/>
                    </a:lnTo>
                    <a:lnTo>
                      <a:pt x="5852782" y="442515"/>
                    </a:lnTo>
                    <a:lnTo>
                      <a:pt x="7878127" y="442515"/>
                    </a:lnTo>
                    <a:cubicBezTo>
                      <a:pt x="8111528" y="442515"/>
                      <a:pt x="8300736" y="631723"/>
                      <a:pt x="8300736" y="865124"/>
                    </a:cubicBezTo>
                    <a:lnTo>
                      <a:pt x="8300736" y="3719215"/>
                    </a:lnTo>
                    <a:cubicBezTo>
                      <a:pt x="8300736" y="3952616"/>
                      <a:pt x="8111528" y="4141824"/>
                      <a:pt x="7878127" y="4141824"/>
                    </a:cubicBezTo>
                    <a:lnTo>
                      <a:pt x="5852782" y="4141824"/>
                    </a:lnTo>
                    <a:lnTo>
                      <a:pt x="5852782" y="4539090"/>
                    </a:lnTo>
                    <a:lnTo>
                      <a:pt x="2267702" y="4539090"/>
                    </a:lnTo>
                    <a:lnTo>
                      <a:pt x="2267702" y="4141824"/>
                    </a:lnTo>
                    <a:lnTo>
                      <a:pt x="422609" y="4141824"/>
                    </a:lnTo>
                    <a:cubicBezTo>
                      <a:pt x="189208" y="4141824"/>
                      <a:pt x="0" y="3952616"/>
                      <a:pt x="0" y="3719215"/>
                    </a:cubicBezTo>
                    <a:lnTo>
                      <a:pt x="0" y="865124"/>
                    </a:lnTo>
                    <a:cubicBezTo>
                      <a:pt x="0" y="631723"/>
                      <a:pt x="189208" y="442515"/>
                      <a:pt x="422609" y="442515"/>
                    </a:cubicBezTo>
                    <a:lnTo>
                      <a:pt x="2267702" y="442515"/>
                    </a:lnTo>
                    <a:close/>
                  </a:path>
                </a:pathLst>
              </a:custGeom>
              <a:noFill/>
              <a:ln w="28575"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fa-IR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DE81DB2-8FD4-4A29-AD81-65438A0CA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1685" y="4075544"/>
                <a:ext cx="0" cy="471318"/>
              </a:xfrm>
              <a:prstGeom prst="line">
                <a:avLst/>
              </a:prstGeom>
              <a:ln w="38100">
                <a:solidFill>
                  <a:srgbClr val="F4F4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5951DE-4247-46E9-BCA9-EEC5BC18494B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09" y="4059366"/>
              <a:ext cx="0" cy="471318"/>
            </a:xfrm>
            <a:prstGeom prst="line">
              <a:avLst/>
            </a:prstGeom>
            <a:ln w="57150">
              <a:solidFill>
                <a:srgbClr val="EEE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E6F071B-3DD6-4798-8B65-2CCFB9266C28}"/>
              </a:ext>
            </a:extLst>
          </p:cNvPr>
          <p:cNvSpPr/>
          <p:nvPr/>
        </p:nvSpPr>
        <p:spPr>
          <a:xfrm>
            <a:off x="3130663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4C6A03D-D436-4829-A595-7044ACA55D49}"/>
              </a:ext>
            </a:extLst>
          </p:cNvPr>
          <p:cNvSpPr/>
          <p:nvPr/>
        </p:nvSpPr>
        <p:spPr>
          <a:xfrm>
            <a:off x="7814736" y="822744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A5A202A-4DE2-462D-A43A-6685971599BA}"/>
              </a:ext>
            </a:extLst>
          </p:cNvPr>
          <p:cNvSpPr/>
          <p:nvPr/>
        </p:nvSpPr>
        <p:spPr>
          <a:xfrm>
            <a:off x="5470520" y="4934277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1D7DD909-5DFB-4E43-97A1-07B54DE99F55}"/>
              </a:ext>
            </a:extLst>
          </p:cNvPr>
          <p:cNvSpPr/>
          <p:nvPr/>
        </p:nvSpPr>
        <p:spPr>
          <a:xfrm>
            <a:off x="7810378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AACDD8AC-1094-4426-89CF-C6E872F524E0}"/>
              </a:ext>
            </a:extLst>
          </p:cNvPr>
          <p:cNvSpPr/>
          <p:nvPr/>
        </p:nvSpPr>
        <p:spPr>
          <a:xfrm>
            <a:off x="5472700" y="417835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9197B895-6D23-4122-9852-B3347DB2846C}"/>
              </a:ext>
            </a:extLst>
          </p:cNvPr>
          <p:cNvSpPr/>
          <p:nvPr/>
        </p:nvSpPr>
        <p:spPr>
          <a:xfrm>
            <a:off x="3130663" y="820011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ACDD89-D267-4706-84DA-FA4E1E198CAD}"/>
              </a:ext>
            </a:extLst>
          </p:cNvPr>
          <p:cNvSpPr/>
          <p:nvPr/>
        </p:nvSpPr>
        <p:spPr>
          <a:xfrm>
            <a:off x="4404820" y="2968241"/>
            <a:ext cx="3382363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3600" dirty="0">
                <a:cs typeface="IRAN Sans" panose="020B0400000000000000" pitchFamily="34" charset="-78"/>
              </a:rPr>
              <a:t>فصل ها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02C4983-A92E-400E-8B34-42DBD0292A77}"/>
              </a:ext>
            </a:extLst>
          </p:cNvPr>
          <p:cNvCxnSpPr>
            <a:cxnSpLocks/>
          </p:cNvCxnSpPr>
          <p:nvPr/>
        </p:nvCxnSpPr>
        <p:spPr>
          <a:xfrm flipV="1">
            <a:off x="6043349" y="387925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C5FD732-1F8E-4B88-90DF-8455D9D90998}"/>
              </a:ext>
            </a:extLst>
          </p:cNvPr>
          <p:cNvCxnSpPr>
            <a:cxnSpLocks/>
          </p:cNvCxnSpPr>
          <p:nvPr/>
        </p:nvCxnSpPr>
        <p:spPr>
          <a:xfrm flipV="1">
            <a:off x="6039684" y="212118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110152-A06D-49CB-B7A7-C8A7F2115328}"/>
              </a:ext>
            </a:extLst>
          </p:cNvPr>
          <p:cNvSpPr txBox="1"/>
          <p:nvPr/>
        </p:nvSpPr>
        <p:spPr>
          <a:xfrm>
            <a:off x="7822126" y="2032615"/>
            <a:ext cx="1090155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1.معرفی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31D0DB-7503-4248-AC34-EA63C298E752}"/>
              </a:ext>
            </a:extLst>
          </p:cNvPr>
          <p:cNvSpPr txBox="1"/>
          <p:nvPr/>
        </p:nvSpPr>
        <p:spPr>
          <a:xfrm>
            <a:off x="5539257" y="1633054"/>
            <a:ext cx="983011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2.مقدمه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2673A9-46A6-49C1-B899-1D15D3D99468}"/>
              </a:ext>
            </a:extLst>
          </p:cNvPr>
          <p:cNvSpPr txBox="1"/>
          <p:nvPr/>
        </p:nvSpPr>
        <p:spPr>
          <a:xfrm>
            <a:off x="2738763" y="2030304"/>
            <a:ext cx="179425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3.کارهای پیشین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091B7A-1C47-4137-B982-3790A63C6138}"/>
              </a:ext>
            </a:extLst>
          </p:cNvPr>
          <p:cNvSpPr txBox="1"/>
          <p:nvPr/>
        </p:nvSpPr>
        <p:spPr>
          <a:xfrm>
            <a:off x="7165431" y="5755612"/>
            <a:ext cx="267054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4.سناریو و الگوریتم بهینه سازی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4ED17-7072-45B4-A479-D4DB7E61EADB}"/>
              </a:ext>
            </a:extLst>
          </p:cNvPr>
          <p:cNvSpPr txBox="1"/>
          <p:nvPr/>
        </p:nvSpPr>
        <p:spPr>
          <a:xfrm>
            <a:off x="4964505" y="6130799"/>
            <a:ext cx="210386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5.نتایج و تحلیل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DB57FC-59D8-4381-9459-926945E8D1AC}"/>
              </a:ext>
            </a:extLst>
          </p:cNvPr>
          <p:cNvSpPr txBox="1"/>
          <p:nvPr/>
        </p:nvSpPr>
        <p:spPr>
          <a:xfrm>
            <a:off x="2513122" y="5724323"/>
            <a:ext cx="20199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6.کارهای آینده</a:t>
            </a:r>
          </a:p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7. منابع و مراجع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6852"/>
                  </p:ext>
                </p:extLst>
              </p:nvPr>
            </p:nvGraphicFramePr>
            <p:xfrm>
              <a:off x="7955235" y="968015"/>
              <a:ext cx="886147" cy="870601"/>
            </p:xfrm>
            <a:graphic>
              <a:graphicData uri="http://schemas.microsoft.com/office/powerpoint/2016/sectionzoom">
                <psez:sectionZm>
                  <psez:sectionZmObj sectionId="{977EE755-E60E-4E9F-B554-61C802931F3B}">
                    <psez:zmPr id="{51919D93-7BDF-4BF0-B0F9-180EE3EE5BB9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6147" cy="8706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55235" y="968015"/>
                <a:ext cx="886147" cy="8706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3081514"/>
                  </p:ext>
                </p:extLst>
              </p:nvPr>
            </p:nvGraphicFramePr>
            <p:xfrm>
              <a:off x="5732114" y="497616"/>
              <a:ext cx="597295" cy="853279"/>
            </p:xfrm>
            <a:graphic>
              <a:graphicData uri="http://schemas.microsoft.com/office/powerpoint/2016/sectionzoom">
                <psez:sectionZm>
                  <psez:sectionZmObj sectionId="{D084D64E-757C-4A5D-8F8E-AAE5191EC044}">
                    <psez:zmPr id="{0B482867-2989-4461-9C7E-2E2A11F0B4A6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7295" cy="8532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2114" y="497616"/>
                <a:ext cx="597295" cy="8532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7315027"/>
                  </p:ext>
                </p:extLst>
              </p:nvPr>
            </p:nvGraphicFramePr>
            <p:xfrm>
              <a:off x="3267630" y="966233"/>
              <a:ext cx="884926" cy="830747"/>
            </p:xfrm>
            <a:graphic>
              <a:graphicData uri="http://schemas.microsoft.com/office/powerpoint/2016/sectionzoom">
                <psez:sectionZm>
                  <psez:sectionZmObj sectionId="{68726A94-6175-44E0-85DF-9ED7CD4F29B2}">
                    <psez:zmPr id="{1B62D6C5-C7B3-4557-B88F-33651B634F29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4926" cy="8307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267630" y="966233"/>
                <a:ext cx="884926" cy="8307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8189930"/>
                  </p:ext>
                </p:extLst>
              </p:nvPr>
            </p:nvGraphicFramePr>
            <p:xfrm>
              <a:off x="7935106" y="4652721"/>
              <a:ext cx="896199" cy="896199"/>
            </p:xfrm>
            <a:graphic>
              <a:graphicData uri="http://schemas.microsoft.com/office/powerpoint/2016/sectionzoom">
                <psez:sectionZm>
                  <psez:sectionZmObj sectionId="{F0391145-9738-478E-8E4A-0D04BB1A1157}">
                    <psez:zmPr id="{BA31C8B9-2F06-473C-8E4F-20CD602AA05F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6199" cy="8961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935106" y="4652721"/>
                <a:ext cx="896199" cy="8961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7096038"/>
                  </p:ext>
                </p:extLst>
              </p:nvPr>
            </p:nvGraphicFramePr>
            <p:xfrm>
              <a:off x="5612784" y="5085435"/>
              <a:ext cx="909484" cy="843339"/>
            </p:xfrm>
            <a:graphic>
              <a:graphicData uri="http://schemas.microsoft.com/office/powerpoint/2016/sectionzoom">
                <psez:sectionZm>
                  <psez:sectionZmObj sectionId="{F45E106E-31DC-4535-86EB-D7FB42F1ADEF}">
                    <psez:zmPr id="{E0894AE9-B674-434B-9B0E-C0DFEB807543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9484" cy="8433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612784" y="5085435"/>
                <a:ext cx="909484" cy="8433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Section Zoom 43"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900260"/>
                  </p:ext>
                </p:extLst>
              </p:nvPr>
            </p:nvGraphicFramePr>
            <p:xfrm>
              <a:off x="3199131" y="4745210"/>
              <a:ext cx="1021924" cy="738930"/>
            </p:xfrm>
            <a:graphic>
              <a:graphicData uri="http://schemas.microsoft.com/office/powerpoint/2016/sectionzoom">
                <psez:sectionZm>
                  <psez:sectionZmObj sectionId="{E0748DBE-E68E-4ABA-A833-5E3A787CCBCE}">
                    <psez:zmPr id="{01635D89-490B-477D-A941-9D59BA45CD1E}" imageType="cover" transitionDur="1000">
                      <p166:blipFill xmlns:p166="http://schemas.microsoft.com/office/powerpoint/2016/6/main"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1924" cy="7389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Section Zoom 4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199131" y="4745210"/>
                <a:ext cx="1021924" cy="7389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E251CE-4657-A0C0-8CBD-E7A843DB643D}"/>
              </a:ext>
            </a:extLst>
          </p:cNvPr>
          <p:cNvCxnSpPr>
            <a:cxnSpLocks/>
          </p:cNvCxnSpPr>
          <p:nvPr/>
        </p:nvCxnSpPr>
        <p:spPr>
          <a:xfrm flipV="1">
            <a:off x="10281685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A6F2C-9E60-105A-2987-D805E7A6E7C9}"/>
              </a:ext>
            </a:extLst>
          </p:cNvPr>
          <p:cNvCxnSpPr>
            <a:cxnSpLocks/>
          </p:cNvCxnSpPr>
          <p:nvPr/>
        </p:nvCxnSpPr>
        <p:spPr>
          <a:xfrm flipV="1">
            <a:off x="1976609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996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2C3AC-77AB-2DDD-5525-D2EDA910E3FA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کسرها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B671E8-CAB0-BC30-23FC-93E75C70F778}"/>
              </a:ext>
            </a:extLst>
          </p:cNvPr>
          <p:cNvSpPr/>
          <p:nvPr/>
        </p:nvSpPr>
        <p:spPr>
          <a:xfrm>
            <a:off x="2220686" y="1613839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7697D-724C-D0A0-25A6-457AC3E1725F}"/>
              </a:ext>
            </a:extLst>
          </p:cNvPr>
          <p:cNvSpPr/>
          <p:nvPr/>
        </p:nvSpPr>
        <p:spPr>
          <a:xfrm>
            <a:off x="2331217" y="3373793"/>
            <a:ext cx="214029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جدید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B6A9B1-A7ED-E8D8-77B5-6AA668D08816}"/>
              </a:ext>
            </a:extLst>
          </p:cNvPr>
          <p:cNvSpPr/>
          <p:nvPr/>
        </p:nvSpPr>
        <p:spPr>
          <a:xfrm>
            <a:off x="80387" y="554441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7" name="Picture 6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C04F5CA0-F8FA-B2D1-8401-BAE64B54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4" y="1380612"/>
            <a:ext cx="4181566" cy="1107936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D4E5342D-390A-035F-B541-95D8D6D26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1" y="2944169"/>
            <a:ext cx="4001948" cy="150073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5F2A246-95A0-82F5-F474-2E1815D4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0" y="5293713"/>
            <a:ext cx="7932235" cy="11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9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84B121-897F-241B-40F8-B8728F6AFA10}"/>
              </a:ext>
            </a:extLst>
          </p:cNvPr>
          <p:cNvSpPr/>
          <p:nvPr/>
        </p:nvSpPr>
        <p:spPr>
          <a:xfrm>
            <a:off x="6430945" y="164489"/>
            <a:ext cx="562800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الگوریتم بهنیه سازی مختصات نزولی</a:t>
            </a:r>
          </a:p>
        </p:txBody>
      </p:sp>
    </p:spTree>
    <p:extLst>
      <p:ext uri="{BB962C8B-B14F-4D97-AF65-F5344CB8AC3E}">
        <p14:creationId xmlns:p14="http://schemas.microsoft.com/office/powerpoint/2010/main" val="3291090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1B542B-8C32-0738-26BC-5A5FE6A39D96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آنتن</a:t>
            </a:r>
          </a:p>
        </p:txBody>
      </p:sp>
    </p:spTree>
    <p:extLst>
      <p:ext uri="{BB962C8B-B14F-4D97-AF65-F5344CB8AC3E}">
        <p14:creationId xmlns:p14="http://schemas.microsoft.com/office/powerpoint/2010/main" val="79206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C95E0A-6C72-1927-D712-1A400D3018BD}"/>
              </a:ext>
            </a:extLst>
          </p:cNvPr>
          <p:cNvSpPr/>
          <p:nvPr/>
        </p:nvSpPr>
        <p:spPr>
          <a:xfrm>
            <a:off x="6682154" y="164489"/>
            <a:ext cx="5376798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سطوح هوشمند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5DDD10-B609-9D7D-03D8-519807346DA8}"/>
              </a:ext>
            </a:extLst>
          </p:cNvPr>
          <p:cNvSpPr/>
          <p:nvPr/>
        </p:nvSpPr>
        <p:spPr>
          <a:xfrm>
            <a:off x="2200589" y="4800258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9B87B-AAC5-5A0A-B781-B7D54D7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99" y="1326383"/>
            <a:ext cx="6380384" cy="982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77BBA8-A8E2-5ED3-B00B-71E3B02C2243}"/>
              </a:ext>
            </a:extLst>
          </p:cNvPr>
          <p:cNvSpPr/>
          <p:nvPr/>
        </p:nvSpPr>
        <p:spPr>
          <a:xfrm>
            <a:off x="476326" y="1496781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BB1B7-CFCD-47C1-D5DB-2CD096F7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96" y="2554215"/>
            <a:ext cx="2240474" cy="78492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7D202-7B48-B70F-6302-D61C248EEF80}"/>
              </a:ext>
            </a:extLst>
          </p:cNvPr>
          <p:cNvSpPr/>
          <p:nvPr/>
        </p:nvSpPr>
        <p:spPr>
          <a:xfrm>
            <a:off x="2331922" y="2690931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اپسیلون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1AB0CB-1125-26A4-FAF9-75444493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64" y="3703556"/>
            <a:ext cx="570025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46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7971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7DB97B-5876-373F-E7E2-1D15ECDBD4AD}"/>
              </a:ext>
            </a:extLst>
          </p:cNvPr>
          <p:cNvSpPr/>
          <p:nvPr/>
        </p:nvSpPr>
        <p:spPr>
          <a:xfrm>
            <a:off x="7506119" y="164489"/>
            <a:ext cx="4552833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نواحی بهینه سازی ضرایب فاز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4ADA1D-10E8-114B-8DBE-854733DFCC5D}"/>
              </a:ext>
            </a:extLst>
          </p:cNvPr>
          <p:cNvGrpSpPr/>
          <p:nvPr/>
        </p:nvGrpSpPr>
        <p:grpSpPr>
          <a:xfrm>
            <a:off x="4891154" y="1428166"/>
            <a:ext cx="2101265" cy="4291406"/>
            <a:chOff x="6458697" y="1598988"/>
            <a:chExt cx="2101265" cy="4291406"/>
          </a:xfrm>
        </p:grpSpPr>
        <p:sp>
          <p:nvSpPr>
            <p:cNvPr id="64" name="Google Shape;756;p39">
              <a:extLst>
                <a:ext uri="{FF2B5EF4-FFF2-40B4-BE49-F238E27FC236}">
                  <a16:creationId xmlns:a16="http://schemas.microsoft.com/office/drawing/2014/main" id="{F6DC49B6-3A9E-E7B6-AAD6-6E856E5840AA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5" name="Google Shape;757;p39">
              <a:extLst>
                <a:ext uri="{FF2B5EF4-FFF2-40B4-BE49-F238E27FC236}">
                  <a16:creationId xmlns:a16="http://schemas.microsoft.com/office/drawing/2014/main" id="{1E314D3E-C56B-F444-3511-83406C99749A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6" name="Google Shape;758;p39">
              <a:extLst>
                <a:ext uri="{FF2B5EF4-FFF2-40B4-BE49-F238E27FC236}">
                  <a16:creationId xmlns:a16="http://schemas.microsoft.com/office/drawing/2014/main" id="{A57C6548-068F-C40F-DAD9-543F87D22176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67" name="Google Shape;759;p39">
              <a:extLst>
                <a:ext uri="{FF2B5EF4-FFF2-40B4-BE49-F238E27FC236}">
                  <a16:creationId xmlns:a16="http://schemas.microsoft.com/office/drawing/2014/main" id="{B328FE0F-3D56-8FF4-3247-D6ACDF0D7374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2;p39">
              <a:extLst>
                <a:ext uri="{FF2B5EF4-FFF2-40B4-BE49-F238E27FC236}">
                  <a16:creationId xmlns:a16="http://schemas.microsoft.com/office/drawing/2014/main" id="{4B656835-14ED-12AF-2282-3919BAB8B151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69" name="Google Shape;763;p39">
              <a:extLst>
                <a:ext uri="{FF2B5EF4-FFF2-40B4-BE49-F238E27FC236}">
                  <a16:creationId xmlns:a16="http://schemas.microsoft.com/office/drawing/2014/main" id="{0DC8D278-9430-9DB2-E213-AE432C9D8C90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E0582A-C09A-D508-F386-AFCB6BBBF7EC}"/>
              </a:ext>
            </a:extLst>
          </p:cNvPr>
          <p:cNvGrpSpPr/>
          <p:nvPr/>
        </p:nvGrpSpPr>
        <p:grpSpPr>
          <a:xfrm>
            <a:off x="7646903" y="1428166"/>
            <a:ext cx="2243069" cy="4288560"/>
            <a:chOff x="9214446" y="1598988"/>
            <a:chExt cx="2243069" cy="4288560"/>
          </a:xfrm>
        </p:grpSpPr>
        <p:sp>
          <p:nvSpPr>
            <p:cNvPr id="71" name="Google Shape;741;p39">
              <a:extLst>
                <a:ext uri="{FF2B5EF4-FFF2-40B4-BE49-F238E27FC236}">
                  <a16:creationId xmlns:a16="http://schemas.microsoft.com/office/drawing/2014/main" id="{EC10D572-8777-3D90-483A-0E03C2D956C5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2" name="Google Shape;742;p39">
              <a:extLst>
                <a:ext uri="{FF2B5EF4-FFF2-40B4-BE49-F238E27FC236}">
                  <a16:creationId xmlns:a16="http://schemas.microsoft.com/office/drawing/2014/main" id="{89C1DCC4-FEF2-A5A4-F48C-258CBF2219CC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3" name="Google Shape;743;p39">
              <a:extLst>
                <a:ext uri="{FF2B5EF4-FFF2-40B4-BE49-F238E27FC236}">
                  <a16:creationId xmlns:a16="http://schemas.microsoft.com/office/drawing/2014/main" id="{1C46E764-9D47-4A0F-C162-569DD8F3257B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74" name="Google Shape;744;p39">
              <a:extLst>
                <a:ext uri="{FF2B5EF4-FFF2-40B4-BE49-F238E27FC236}">
                  <a16:creationId xmlns:a16="http://schemas.microsoft.com/office/drawing/2014/main" id="{DB02505D-F1FC-B21B-A329-F38C9AA1CC15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F9E9004-06C4-1B36-04F2-0E4F2105C770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76" name="Google Shape;764;p39">
                <a:extLst>
                  <a:ext uri="{FF2B5EF4-FFF2-40B4-BE49-F238E27FC236}">
                    <a16:creationId xmlns:a16="http://schemas.microsoft.com/office/drawing/2014/main" id="{12D4F886-8CC2-06CC-3663-A0D48FDE31F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درون دایره واحد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77" name="Google Shape;765;p39">
                <a:extLst>
                  <a:ext uri="{FF2B5EF4-FFF2-40B4-BE49-F238E27FC236}">
                    <a16:creationId xmlns:a16="http://schemas.microsoft.com/office/drawing/2014/main" id="{8A06234F-ED37-9417-D4F1-AB3E33C23C50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4AE7C4-DE3D-4F94-836C-ED686DB8109B}"/>
              </a:ext>
            </a:extLst>
          </p:cNvPr>
          <p:cNvGrpSpPr/>
          <p:nvPr/>
        </p:nvGrpSpPr>
        <p:grpSpPr>
          <a:xfrm>
            <a:off x="1728316" y="1428166"/>
            <a:ext cx="2927662" cy="4291406"/>
            <a:chOff x="3295859" y="1598988"/>
            <a:chExt cx="2927662" cy="4291406"/>
          </a:xfrm>
        </p:grpSpPr>
        <p:sp>
          <p:nvSpPr>
            <p:cNvPr id="79" name="Google Shape;751;p39">
              <a:extLst>
                <a:ext uri="{FF2B5EF4-FFF2-40B4-BE49-F238E27FC236}">
                  <a16:creationId xmlns:a16="http://schemas.microsoft.com/office/drawing/2014/main" id="{23F0D434-1B06-C95B-17EA-B8764D29D1B3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0" name="Google Shape;752;p39">
              <a:extLst>
                <a:ext uri="{FF2B5EF4-FFF2-40B4-BE49-F238E27FC236}">
                  <a16:creationId xmlns:a16="http://schemas.microsoft.com/office/drawing/2014/main" id="{449F60D1-A112-80A3-478C-6145BF37F0C3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1" name="Google Shape;753;p39">
              <a:extLst>
                <a:ext uri="{FF2B5EF4-FFF2-40B4-BE49-F238E27FC236}">
                  <a16:creationId xmlns:a16="http://schemas.microsoft.com/office/drawing/2014/main" id="{0CD2F72E-ADE1-80F7-973C-89637FDB3E3A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82" name="Google Shape;754;p39">
              <a:extLst>
                <a:ext uri="{FF2B5EF4-FFF2-40B4-BE49-F238E27FC236}">
                  <a16:creationId xmlns:a16="http://schemas.microsoft.com/office/drawing/2014/main" id="{BABF479B-4DEC-6A3C-6575-61801B66C69E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6;p39">
              <a:extLst>
                <a:ext uri="{FF2B5EF4-FFF2-40B4-BE49-F238E27FC236}">
                  <a16:creationId xmlns:a16="http://schemas.microsoft.com/office/drawing/2014/main" id="{2D04EC55-D5BD-542B-342B-2A556EAD6BFA}"/>
                </a:ext>
              </a:extLst>
            </p:cNvPr>
            <p:cNvSpPr txBox="1"/>
            <p:nvPr/>
          </p:nvSpPr>
          <p:spPr>
            <a:xfrm flipH="1">
              <a:off x="3295859" y="5039295"/>
              <a:ext cx="292766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 کوانتیزه شده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84" name="Google Shape;767;p39">
              <a:extLst>
                <a:ext uri="{FF2B5EF4-FFF2-40B4-BE49-F238E27FC236}">
                  <a16:creationId xmlns:a16="http://schemas.microsoft.com/office/drawing/2014/main" id="{3C07EE31-CA68-2021-D0FD-63E9A219D80C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85" name="Google Shape;768;p39">
            <a:extLst>
              <a:ext uri="{FF2B5EF4-FFF2-40B4-BE49-F238E27FC236}">
                <a16:creationId xmlns:a16="http://schemas.microsoft.com/office/drawing/2014/main" id="{0AFE327A-022B-7B12-FFF8-94A99DB475D9}"/>
              </a:ext>
            </a:extLst>
          </p:cNvPr>
          <p:cNvGrpSpPr/>
          <p:nvPr/>
        </p:nvGrpSpPr>
        <p:grpSpPr>
          <a:xfrm>
            <a:off x="3562133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6" name="Google Shape;769;p39">
              <a:extLst>
                <a:ext uri="{FF2B5EF4-FFF2-40B4-BE49-F238E27FC236}">
                  <a16:creationId xmlns:a16="http://schemas.microsoft.com/office/drawing/2014/main" id="{C0562885-EFB4-9AF4-5FF2-5E32E1D2A633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0;p39">
              <a:extLst>
                <a:ext uri="{FF2B5EF4-FFF2-40B4-BE49-F238E27FC236}">
                  <a16:creationId xmlns:a16="http://schemas.microsoft.com/office/drawing/2014/main" id="{80610542-EFBA-2A90-3C49-E0AAEE64302D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;p39">
              <a:extLst>
                <a:ext uri="{FF2B5EF4-FFF2-40B4-BE49-F238E27FC236}">
                  <a16:creationId xmlns:a16="http://schemas.microsoft.com/office/drawing/2014/main" id="{059D9FE0-76DD-B738-6E8A-489895811484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2;p39">
              <a:extLst>
                <a:ext uri="{FF2B5EF4-FFF2-40B4-BE49-F238E27FC236}">
                  <a16:creationId xmlns:a16="http://schemas.microsoft.com/office/drawing/2014/main" id="{64030336-97BA-C0F4-561D-3E6F284D908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773;p39">
            <a:extLst>
              <a:ext uri="{FF2B5EF4-FFF2-40B4-BE49-F238E27FC236}">
                <a16:creationId xmlns:a16="http://schemas.microsoft.com/office/drawing/2014/main" id="{A07132BE-7A92-423D-E1F5-996AD57A543B}"/>
              </a:ext>
            </a:extLst>
          </p:cNvPr>
          <p:cNvGrpSpPr/>
          <p:nvPr/>
        </p:nvGrpSpPr>
        <p:grpSpPr>
          <a:xfrm>
            <a:off x="6388794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Google Shape;774;p39">
              <a:extLst>
                <a:ext uri="{FF2B5EF4-FFF2-40B4-BE49-F238E27FC236}">
                  <a16:creationId xmlns:a16="http://schemas.microsoft.com/office/drawing/2014/main" id="{38B44759-7740-D33F-046F-710608B84A56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5;p39">
              <a:extLst>
                <a:ext uri="{FF2B5EF4-FFF2-40B4-BE49-F238E27FC236}">
                  <a16:creationId xmlns:a16="http://schemas.microsoft.com/office/drawing/2014/main" id="{702AC282-05CB-D707-BCC2-EEA4F6543517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6;p39">
              <a:extLst>
                <a:ext uri="{FF2B5EF4-FFF2-40B4-BE49-F238E27FC236}">
                  <a16:creationId xmlns:a16="http://schemas.microsoft.com/office/drawing/2014/main" id="{EC828E8C-AE54-F958-FAC2-45397A2A549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7;p39">
              <a:extLst>
                <a:ext uri="{FF2B5EF4-FFF2-40B4-BE49-F238E27FC236}">
                  <a16:creationId xmlns:a16="http://schemas.microsoft.com/office/drawing/2014/main" id="{A7318E2B-FCC4-9354-17F9-CCAF5A5B424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794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300" b="1" dirty="0">
                <a:solidFill>
                  <a:schemeClr val="bg2"/>
                </a:solidFill>
                <a:cs typeface="IRAN Sans" panose="020B0400000000000000" pitchFamily="34" charset="-78"/>
              </a:rPr>
              <a:t>5. نتایج و تحلیل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F2A512-4A7D-4D98-B9D7-A25493758055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3" y="1730807"/>
            <a:ext cx="3239185" cy="3239185"/>
            <a:chOff x="7260001" y="4139938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08C6A42-FB4A-4DF2-B83E-8CDC8C9FEC74}"/>
                </a:ext>
              </a:extLst>
            </p:cNvPr>
            <p:cNvSpPr/>
            <p:nvPr/>
          </p:nvSpPr>
          <p:spPr>
            <a:xfrm>
              <a:off x="7260001" y="4139938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6">
              <a:extLst>
                <a:ext uri="{FF2B5EF4-FFF2-40B4-BE49-F238E27FC236}">
                  <a16:creationId xmlns:a16="http://schemas.microsoft.com/office/drawing/2014/main" id="{1B459ED9-E31B-48E1-A8E7-D9467D3A3A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9546" y="4305459"/>
              <a:ext cx="828000" cy="828000"/>
              <a:chOff x="1222677" y="1405936"/>
              <a:chExt cx="1878863" cy="1804410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305A5D1-8FE0-4F97-BD2C-445B2EE2E053}"/>
                  </a:ext>
                </a:extLst>
              </p:cNvPr>
              <p:cNvSpPr/>
              <p:nvPr/>
            </p:nvSpPr>
            <p:spPr>
              <a:xfrm rot="-2700000">
                <a:off x="1486927" y="1670186"/>
                <a:ext cx="1275910" cy="1275910"/>
              </a:xfrm>
              <a:custGeom>
                <a:avLst/>
                <a:gdLst>
                  <a:gd name="connsiteX0" fmla="*/ 1275911 w 1275910"/>
                  <a:gd name="connsiteY0" fmla="*/ 637955 h 1275910"/>
                  <a:gd name="connsiteX1" fmla="*/ 637956 w 1275910"/>
                  <a:gd name="connsiteY1" fmla="*/ 1275911 h 1275910"/>
                  <a:gd name="connsiteX2" fmla="*/ 0 w 1275910"/>
                  <a:gd name="connsiteY2" fmla="*/ 637955 h 1275910"/>
                  <a:gd name="connsiteX3" fmla="*/ 637956 w 1275910"/>
                  <a:gd name="connsiteY3" fmla="*/ 0 h 1275910"/>
                  <a:gd name="connsiteX4" fmla="*/ 1275911 w 1275910"/>
                  <a:gd name="connsiteY4" fmla="*/ 637955 h 127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910" h="1275910">
                    <a:moveTo>
                      <a:pt x="1275911" y="637955"/>
                    </a:moveTo>
                    <a:cubicBezTo>
                      <a:pt x="1275911" y="990288"/>
                      <a:pt x="990289" y="1275911"/>
                      <a:pt x="637956" y="1275911"/>
                    </a:cubicBezTo>
                    <a:cubicBezTo>
                      <a:pt x="285622" y="1275911"/>
                      <a:pt x="0" y="990288"/>
                      <a:pt x="0" y="637955"/>
                    </a:cubicBezTo>
                    <a:cubicBezTo>
                      <a:pt x="0" y="285622"/>
                      <a:pt x="285622" y="0"/>
                      <a:pt x="637956" y="0"/>
                    </a:cubicBezTo>
                    <a:cubicBezTo>
                      <a:pt x="990289" y="0"/>
                      <a:pt x="1275911" y="285622"/>
                      <a:pt x="1275911" y="637955"/>
                    </a:cubicBezTo>
                    <a:close/>
                  </a:path>
                </a:pathLst>
              </a:custGeom>
              <a:solidFill>
                <a:srgbClr val="FFB361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28F7D77-56C4-45EB-BECD-7B668F41F8E6}"/>
                  </a:ext>
                </a:extLst>
              </p:cNvPr>
              <p:cNvSpPr/>
              <p:nvPr/>
            </p:nvSpPr>
            <p:spPr>
              <a:xfrm>
                <a:off x="2526216" y="1969097"/>
                <a:ext cx="575325" cy="583418"/>
              </a:xfrm>
              <a:custGeom>
                <a:avLst/>
                <a:gdLst>
                  <a:gd name="connsiteX0" fmla="*/ 341943 w 575325"/>
                  <a:gd name="connsiteY0" fmla="*/ 583417 h 583418"/>
                  <a:gd name="connsiteX1" fmla="*/ 250065 w 575325"/>
                  <a:gd name="connsiteY1" fmla="*/ 583417 h 583418"/>
                  <a:gd name="connsiteX2" fmla="*/ 204938 w 575325"/>
                  <a:gd name="connsiteY2" fmla="*/ 538940 h 583418"/>
                  <a:gd name="connsiteX3" fmla="*/ 204937 w 575325"/>
                  <a:gd name="connsiteY3" fmla="*/ 538614 h 583418"/>
                  <a:gd name="connsiteX4" fmla="*/ 204937 w 575325"/>
                  <a:gd name="connsiteY4" fmla="*/ 518486 h 583418"/>
                  <a:gd name="connsiteX5" fmla="*/ 144875 w 575325"/>
                  <a:gd name="connsiteY5" fmla="*/ 488942 h 583418"/>
                  <a:gd name="connsiteX6" fmla="*/ 123123 w 575325"/>
                  <a:gd name="connsiteY6" fmla="*/ 501603 h 583418"/>
                  <a:gd name="connsiteX7" fmla="*/ 61899 w 575325"/>
                  <a:gd name="connsiteY7" fmla="*/ 485284 h 583418"/>
                  <a:gd name="connsiteX8" fmla="*/ 61762 w 575325"/>
                  <a:gd name="connsiteY8" fmla="*/ 485046 h 583418"/>
                  <a:gd name="connsiteX9" fmla="*/ 15985 w 575325"/>
                  <a:gd name="connsiteY9" fmla="*/ 405504 h 583418"/>
                  <a:gd name="connsiteX10" fmla="*/ 32083 w 575325"/>
                  <a:gd name="connsiteY10" fmla="*/ 344222 h 583418"/>
                  <a:gd name="connsiteX11" fmla="*/ 32218 w 575325"/>
                  <a:gd name="connsiteY11" fmla="*/ 344144 h 583418"/>
                  <a:gd name="connsiteX12" fmla="*/ 44880 w 575325"/>
                  <a:gd name="connsiteY12" fmla="*/ 337326 h 583418"/>
                  <a:gd name="connsiteX13" fmla="*/ 40335 w 575325"/>
                  <a:gd name="connsiteY13" fmla="*/ 291873 h 583418"/>
                  <a:gd name="connsiteX14" fmla="*/ 40335 w 575325"/>
                  <a:gd name="connsiteY14" fmla="*/ 265251 h 583418"/>
                  <a:gd name="connsiteX15" fmla="*/ 22478 w 575325"/>
                  <a:gd name="connsiteY15" fmla="*/ 254862 h 583418"/>
                  <a:gd name="connsiteX16" fmla="*/ 5921 w 575325"/>
                  <a:gd name="connsiteY16" fmla="*/ 193502 h 583418"/>
                  <a:gd name="connsiteX17" fmla="*/ 52022 w 575325"/>
                  <a:gd name="connsiteY17" fmla="*/ 113960 h 583418"/>
                  <a:gd name="connsiteX18" fmla="*/ 113144 w 575325"/>
                  <a:gd name="connsiteY18" fmla="*/ 97265 h 583418"/>
                  <a:gd name="connsiteX19" fmla="*/ 113383 w 575325"/>
                  <a:gd name="connsiteY19" fmla="*/ 97403 h 583418"/>
                  <a:gd name="connsiteX20" fmla="*/ 128317 w 575325"/>
                  <a:gd name="connsiteY20" fmla="*/ 105844 h 583418"/>
                  <a:gd name="connsiteX21" fmla="*/ 187405 w 575325"/>
                  <a:gd name="connsiteY21" fmla="*/ 71105 h 583418"/>
                  <a:gd name="connsiteX22" fmla="*/ 187405 w 575325"/>
                  <a:gd name="connsiteY22" fmla="*/ 45132 h 583418"/>
                  <a:gd name="connsiteX23" fmla="*/ 231882 w 575325"/>
                  <a:gd name="connsiteY23" fmla="*/ 6 h 583418"/>
                  <a:gd name="connsiteX24" fmla="*/ 232208 w 575325"/>
                  <a:gd name="connsiteY24" fmla="*/ 5 h 583418"/>
                  <a:gd name="connsiteX25" fmla="*/ 324087 w 575325"/>
                  <a:gd name="connsiteY25" fmla="*/ 5 h 583418"/>
                  <a:gd name="connsiteX26" fmla="*/ 369536 w 575325"/>
                  <a:gd name="connsiteY26" fmla="*/ 44153 h 583418"/>
                  <a:gd name="connsiteX27" fmla="*/ 369539 w 575325"/>
                  <a:gd name="connsiteY27" fmla="*/ 45132 h 583418"/>
                  <a:gd name="connsiteX28" fmla="*/ 369539 w 575325"/>
                  <a:gd name="connsiteY28" fmla="*/ 71105 h 583418"/>
                  <a:gd name="connsiteX29" fmla="*/ 420186 w 575325"/>
                  <a:gd name="connsiteY29" fmla="*/ 99675 h 583418"/>
                  <a:gd name="connsiteX30" fmla="*/ 452652 w 575325"/>
                  <a:gd name="connsiteY30" fmla="*/ 81494 h 583418"/>
                  <a:gd name="connsiteX31" fmla="*/ 514013 w 575325"/>
                  <a:gd name="connsiteY31" fmla="*/ 98052 h 583418"/>
                  <a:gd name="connsiteX32" fmla="*/ 559790 w 575325"/>
                  <a:gd name="connsiteY32" fmla="*/ 177593 h 583418"/>
                  <a:gd name="connsiteX33" fmla="*/ 543692 w 575325"/>
                  <a:gd name="connsiteY33" fmla="*/ 238875 h 583418"/>
                  <a:gd name="connsiteX34" fmla="*/ 543557 w 575325"/>
                  <a:gd name="connsiteY34" fmla="*/ 238954 h 583418"/>
                  <a:gd name="connsiteX35" fmla="*/ 515311 w 575325"/>
                  <a:gd name="connsiteY35" fmla="*/ 255187 h 583418"/>
                  <a:gd name="connsiteX36" fmla="*/ 518233 w 575325"/>
                  <a:gd name="connsiteY36" fmla="*/ 291549 h 583418"/>
                  <a:gd name="connsiteX37" fmla="*/ 518233 w 575325"/>
                  <a:gd name="connsiteY37" fmla="*/ 308431 h 583418"/>
                  <a:gd name="connsiteX38" fmla="*/ 552972 w 575325"/>
                  <a:gd name="connsiteY38" fmla="*/ 328560 h 583418"/>
                  <a:gd name="connsiteX39" fmla="*/ 569283 w 575325"/>
                  <a:gd name="connsiteY39" fmla="*/ 389785 h 583418"/>
                  <a:gd name="connsiteX40" fmla="*/ 569205 w 575325"/>
                  <a:gd name="connsiteY40" fmla="*/ 389921 h 583418"/>
                  <a:gd name="connsiteX41" fmla="*/ 523428 w 575325"/>
                  <a:gd name="connsiteY41" fmla="*/ 469462 h 583418"/>
                  <a:gd name="connsiteX42" fmla="*/ 496156 w 575325"/>
                  <a:gd name="connsiteY42" fmla="*/ 490240 h 583418"/>
                  <a:gd name="connsiteX43" fmla="*/ 463690 w 575325"/>
                  <a:gd name="connsiteY43" fmla="*/ 485695 h 583418"/>
                  <a:gd name="connsiteX44" fmla="*/ 434471 w 575325"/>
                  <a:gd name="connsiteY44" fmla="*/ 471410 h 583418"/>
                  <a:gd name="connsiteX45" fmla="*/ 386746 w 575325"/>
                  <a:gd name="connsiteY45" fmla="*/ 503876 h 583418"/>
                  <a:gd name="connsiteX46" fmla="*/ 386746 w 575325"/>
                  <a:gd name="connsiteY46" fmla="*/ 538614 h 583418"/>
                  <a:gd name="connsiteX47" fmla="*/ 341943 w 575325"/>
                  <a:gd name="connsiteY47" fmla="*/ 583417 h 583418"/>
                  <a:gd name="connsiteX48" fmla="*/ 145200 w 575325"/>
                  <a:gd name="connsiteY48" fmla="*/ 453554 h 583418"/>
                  <a:gd name="connsiteX49" fmla="*/ 158835 w 575325"/>
                  <a:gd name="connsiteY49" fmla="*/ 457774 h 583418"/>
                  <a:gd name="connsiteX50" fmla="*/ 220845 w 575325"/>
                  <a:gd name="connsiteY50" fmla="*/ 487968 h 583418"/>
                  <a:gd name="connsiteX51" fmla="*/ 237403 w 575325"/>
                  <a:gd name="connsiteY51" fmla="*/ 510369 h 583418"/>
                  <a:gd name="connsiteX52" fmla="*/ 237403 w 575325"/>
                  <a:gd name="connsiteY52" fmla="*/ 537316 h 583418"/>
                  <a:gd name="connsiteX53" fmla="*/ 250065 w 575325"/>
                  <a:gd name="connsiteY53" fmla="*/ 549653 h 583418"/>
                  <a:gd name="connsiteX54" fmla="*/ 341943 w 575325"/>
                  <a:gd name="connsiteY54" fmla="*/ 549653 h 583418"/>
                  <a:gd name="connsiteX55" fmla="*/ 354280 w 575325"/>
                  <a:gd name="connsiteY55" fmla="*/ 537316 h 583418"/>
                  <a:gd name="connsiteX56" fmla="*/ 354280 w 575325"/>
                  <a:gd name="connsiteY56" fmla="*/ 498032 h 583418"/>
                  <a:gd name="connsiteX57" fmla="*/ 367591 w 575325"/>
                  <a:gd name="connsiteY57" fmla="*/ 476929 h 583418"/>
                  <a:gd name="connsiteX58" fmla="*/ 417589 w 575325"/>
                  <a:gd name="connsiteY58" fmla="*/ 444463 h 583418"/>
                  <a:gd name="connsiteX59" fmla="*/ 444860 w 575325"/>
                  <a:gd name="connsiteY59" fmla="*/ 441217 h 583418"/>
                  <a:gd name="connsiteX60" fmla="*/ 477326 w 575325"/>
                  <a:gd name="connsiteY60" fmla="*/ 459398 h 583418"/>
                  <a:gd name="connsiteX61" fmla="*/ 494208 w 575325"/>
                  <a:gd name="connsiteY61" fmla="*/ 454852 h 583418"/>
                  <a:gd name="connsiteX62" fmla="*/ 540310 w 575325"/>
                  <a:gd name="connsiteY62" fmla="*/ 375311 h 583418"/>
                  <a:gd name="connsiteX63" fmla="*/ 540310 w 575325"/>
                  <a:gd name="connsiteY63" fmla="*/ 365896 h 583418"/>
                  <a:gd name="connsiteX64" fmla="*/ 534466 w 575325"/>
                  <a:gd name="connsiteY64" fmla="*/ 358104 h 583418"/>
                  <a:gd name="connsiteX65" fmla="*/ 534466 w 575325"/>
                  <a:gd name="connsiteY65" fmla="*/ 358104 h 583418"/>
                  <a:gd name="connsiteX66" fmla="*/ 494533 w 575325"/>
                  <a:gd name="connsiteY66" fmla="*/ 335053 h 583418"/>
                  <a:gd name="connsiteX67" fmla="*/ 482845 w 575325"/>
                  <a:gd name="connsiteY67" fmla="*/ 312976 h 583418"/>
                  <a:gd name="connsiteX68" fmla="*/ 482845 w 575325"/>
                  <a:gd name="connsiteY68" fmla="*/ 293172 h 583418"/>
                  <a:gd name="connsiteX69" fmla="*/ 479599 w 575325"/>
                  <a:gd name="connsiteY69" fmla="*/ 256161 h 583418"/>
                  <a:gd name="connsiteX70" fmla="*/ 490637 w 575325"/>
                  <a:gd name="connsiteY70" fmla="*/ 231811 h 583418"/>
                  <a:gd name="connsiteX71" fmla="*/ 523103 w 575325"/>
                  <a:gd name="connsiteY71" fmla="*/ 212657 h 583418"/>
                  <a:gd name="connsiteX72" fmla="*/ 527648 w 575325"/>
                  <a:gd name="connsiteY72" fmla="*/ 195450 h 583418"/>
                  <a:gd name="connsiteX73" fmla="*/ 481547 w 575325"/>
                  <a:gd name="connsiteY73" fmla="*/ 115908 h 583418"/>
                  <a:gd name="connsiteX74" fmla="*/ 466937 w 575325"/>
                  <a:gd name="connsiteY74" fmla="*/ 110064 h 583418"/>
                  <a:gd name="connsiteX75" fmla="*/ 430575 w 575325"/>
                  <a:gd name="connsiteY75" fmla="*/ 131167 h 583418"/>
                  <a:gd name="connsiteX76" fmla="*/ 404602 w 575325"/>
                  <a:gd name="connsiteY76" fmla="*/ 129219 h 583418"/>
                  <a:gd name="connsiteX77" fmla="*/ 351683 w 575325"/>
                  <a:gd name="connsiteY77" fmla="*/ 99675 h 583418"/>
                  <a:gd name="connsiteX78" fmla="*/ 336424 w 575325"/>
                  <a:gd name="connsiteY78" fmla="*/ 77923 h 583418"/>
                  <a:gd name="connsiteX79" fmla="*/ 336424 w 575325"/>
                  <a:gd name="connsiteY79" fmla="*/ 45457 h 583418"/>
                  <a:gd name="connsiteX80" fmla="*/ 324416 w 575325"/>
                  <a:gd name="connsiteY80" fmla="*/ 32800 h 583418"/>
                  <a:gd name="connsiteX81" fmla="*/ 324087 w 575325"/>
                  <a:gd name="connsiteY81" fmla="*/ 32795 h 583418"/>
                  <a:gd name="connsiteX82" fmla="*/ 232208 w 575325"/>
                  <a:gd name="connsiteY82" fmla="*/ 32795 h 583418"/>
                  <a:gd name="connsiteX83" fmla="*/ 219867 w 575325"/>
                  <a:gd name="connsiteY83" fmla="*/ 45128 h 583418"/>
                  <a:gd name="connsiteX84" fmla="*/ 219871 w 575325"/>
                  <a:gd name="connsiteY84" fmla="*/ 45457 h 583418"/>
                  <a:gd name="connsiteX85" fmla="*/ 219871 w 575325"/>
                  <a:gd name="connsiteY85" fmla="*/ 77923 h 583418"/>
                  <a:gd name="connsiteX86" fmla="*/ 204937 w 575325"/>
                  <a:gd name="connsiteY86" fmla="*/ 99675 h 583418"/>
                  <a:gd name="connsiteX87" fmla="*/ 145200 w 575325"/>
                  <a:gd name="connsiteY87" fmla="*/ 136037 h 583418"/>
                  <a:gd name="connsiteX88" fmla="*/ 118578 w 575325"/>
                  <a:gd name="connsiteY88" fmla="*/ 138634 h 583418"/>
                  <a:gd name="connsiteX89" fmla="*/ 98124 w 575325"/>
                  <a:gd name="connsiteY89" fmla="*/ 126947 h 583418"/>
                  <a:gd name="connsiteX90" fmla="*/ 81169 w 575325"/>
                  <a:gd name="connsiteY90" fmla="*/ 131060 h 583418"/>
                  <a:gd name="connsiteX91" fmla="*/ 80917 w 575325"/>
                  <a:gd name="connsiteY91" fmla="*/ 131492 h 583418"/>
                  <a:gd name="connsiteX92" fmla="*/ 35140 w 575325"/>
                  <a:gd name="connsiteY92" fmla="*/ 209735 h 583418"/>
                  <a:gd name="connsiteX93" fmla="*/ 39641 w 575325"/>
                  <a:gd name="connsiteY93" fmla="*/ 226591 h 583418"/>
                  <a:gd name="connsiteX94" fmla="*/ 39685 w 575325"/>
                  <a:gd name="connsiteY94" fmla="*/ 226617 h 583418"/>
                  <a:gd name="connsiteX95" fmla="*/ 63061 w 575325"/>
                  <a:gd name="connsiteY95" fmla="*/ 240253 h 583418"/>
                  <a:gd name="connsiteX96" fmla="*/ 74424 w 575325"/>
                  <a:gd name="connsiteY96" fmla="*/ 263628 h 583418"/>
                  <a:gd name="connsiteX97" fmla="*/ 72151 w 575325"/>
                  <a:gd name="connsiteY97" fmla="*/ 291873 h 583418"/>
                  <a:gd name="connsiteX98" fmla="*/ 77346 w 575325"/>
                  <a:gd name="connsiteY98" fmla="*/ 336676 h 583418"/>
                  <a:gd name="connsiteX99" fmla="*/ 66307 w 575325"/>
                  <a:gd name="connsiteY99" fmla="*/ 362000 h 583418"/>
                  <a:gd name="connsiteX100" fmla="*/ 48451 w 575325"/>
                  <a:gd name="connsiteY100" fmla="*/ 372389 h 583418"/>
                  <a:gd name="connsiteX101" fmla="*/ 42607 w 575325"/>
                  <a:gd name="connsiteY101" fmla="*/ 379856 h 583418"/>
                  <a:gd name="connsiteX102" fmla="*/ 42607 w 575325"/>
                  <a:gd name="connsiteY102" fmla="*/ 389271 h 583418"/>
                  <a:gd name="connsiteX103" fmla="*/ 88709 w 575325"/>
                  <a:gd name="connsiteY103" fmla="*/ 468813 h 583418"/>
                  <a:gd name="connsiteX104" fmla="*/ 96176 w 575325"/>
                  <a:gd name="connsiteY104" fmla="*/ 474657 h 583418"/>
                  <a:gd name="connsiteX105" fmla="*/ 105591 w 575325"/>
                  <a:gd name="connsiteY105" fmla="*/ 474657 h 583418"/>
                  <a:gd name="connsiteX106" fmla="*/ 132538 w 575325"/>
                  <a:gd name="connsiteY106" fmla="*/ 459398 h 583418"/>
                  <a:gd name="connsiteX107" fmla="*/ 145200 w 575325"/>
                  <a:gd name="connsiteY107" fmla="*/ 454852 h 583418"/>
                  <a:gd name="connsiteX108" fmla="*/ 381552 w 575325"/>
                  <a:gd name="connsiteY108" fmla="*/ 504850 h 583418"/>
                  <a:gd name="connsiteX109" fmla="*/ 381552 w 575325"/>
                  <a:gd name="connsiteY109" fmla="*/ 504850 h 583418"/>
                  <a:gd name="connsiteX110" fmla="*/ 44880 w 575325"/>
                  <a:gd name="connsiteY110" fmla="*/ 343819 h 583418"/>
                  <a:gd name="connsiteX111" fmla="*/ 44880 w 575325"/>
                  <a:gd name="connsiteY111" fmla="*/ 343819 h 583418"/>
                  <a:gd name="connsiteX112" fmla="*/ 424731 w 575325"/>
                  <a:gd name="connsiteY112" fmla="*/ 103571 h 583418"/>
                  <a:gd name="connsiteX113" fmla="*/ 424731 w 575325"/>
                  <a:gd name="connsiteY113" fmla="*/ 103571 h 583418"/>
                  <a:gd name="connsiteX114" fmla="*/ 287076 w 575325"/>
                  <a:gd name="connsiteY114" fmla="*/ 416867 h 583418"/>
                  <a:gd name="connsiteX115" fmla="*/ 161433 w 575325"/>
                  <a:gd name="connsiteY115" fmla="*/ 291873 h 583418"/>
                  <a:gd name="connsiteX116" fmla="*/ 286427 w 575325"/>
                  <a:gd name="connsiteY116" fmla="*/ 166231 h 583418"/>
                  <a:gd name="connsiteX117" fmla="*/ 412069 w 575325"/>
                  <a:gd name="connsiteY117" fmla="*/ 291225 h 583418"/>
                  <a:gd name="connsiteX118" fmla="*/ 412069 w 575325"/>
                  <a:gd name="connsiteY118" fmla="*/ 291873 h 583418"/>
                  <a:gd name="connsiteX119" fmla="*/ 287076 w 575325"/>
                  <a:gd name="connsiteY119" fmla="*/ 416867 h 583418"/>
                  <a:gd name="connsiteX120" fmla="*/ 287076 w 575325"/>
                  <a:gd name="connsiteY120" fmla="*/ 199021 h 583418"/>
                  <a:gd name="connsiteX121" fmla="*/ 193899 w 575325"/>
                  <a:gd name="connsiteY121" fmla="*/ 291548 h 583418"/>
                  <a:gd name="connsiteX122" fmla="*/ 286426 w 575325"/>
                  <a:gd name="connsiteY122" fmla="*/ 384725 h 583418"/>
                  <a:gd name="connsiteX123" fmla="*/ 379603 w 575325"/>
                  <a:gd name="connsiteY123" fmla="*/ 292198 h 583418"/>
                  <a:gd name="connsiteX124" fmla="*/ 379604 w 575325"/>
                  <a:gd name="connsiteY124" fmla="*/ 291873 h 583418"/>
                  <a:gd name="connsiteX125" fmla="*/ 287076 w 575325"/>
                  <a:gd name="connsiteY125" fmla="*/ 199021 h 58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575325" h="583418">
                    <a:moveTo>
                      <a:pt x="341943" y="583417"/>
                    </a:moveTo>
                    <a:lnTo>
                      <a:pt x="250065" y="583417"/>
                    </a:lnTo>
                    <a:cubicBezTo>
                      <a:pt x="225321" y="583597"/>
                      <a:pt x="205117" y="563684"/>
                      <a:pt x="204938" y="538940"/>
                    </a:cubicBezTo>
                    <a:cubicBezTo>
                      <a:pt x="204937" y="538832"/>
                      <a:pt x="204937" y="538723"/>
                      <a:pt x="204937" y="538614"/>
                    </a:cubicBezTo>
                    <a:lnTo>
                      <a:pt x="204937" y="518486"/>
                    </a:lnTo>
                    <a:cubicBezTo>
                      <a:pt x="183609" y="511553"/>
                      <a:pt x="163384" y="501604"/>
                      <a:pt x="144875" y="488942"/>
                    </a:cubicBezTo>
                    <a:lnTo>
                      <a:pt x="123123" y="501603"/>
                    </a:lnTo>
                    <a:cubicBezTo>
                      <a:pt x="101710" y="514003"/>
                      <a:pt x="74299" y="506697"/>
                      <a:pt x="61899" y="485284"/>
                    </a:cubicBezTo>
                    <a:cubicBezTo>
                      <a:pt x="61853" y="485205"/>
                      <a:pt x="61808" y="485125"/>
                      <a:pt x="61762" y="485046"/>
                    </a:cubicBezTo>
                    <a:lnTo>
                      <a:pt x="15985" y="405504"/>
                    </a:lnTo>
                    <a:cubicBezTo>
                      <a:pt x="3508" y="384136"/>
                      <a:pt x="10715" y="356700"/>
                      <a:pt x="32083" y="344222"/>
                    </a:cubicBezTo>
                    <a:cubicBezTo>
                      <a:pt x="32128" y="344196"/>
                      <a:pt x="32173" y="344170"/>
                      <a:pt x="32218" y="344144"/>
                    </a:cubicBezTo>
                    <a:lnTo>
                      <a:pt x="44880" y="337326"/>
                    </a:lnTo>
                    <a:cubicBezTo>
                      <a:pt x="41970" y="322347"/>
                      <a:pt x="40449" y="307132"/>
                      <a:pt x="40335" y="291873"/>
                    </a:cubicBezTo>
                    <a:cubicBezTo>
                      <a:pt x="39880" y="283005"/>
                      <a:pt x="39880" y="274120"/>
                      <a:pt x="40335" y="265251"/>
                    </a:cubicBezTo>
                    <a:lnTo>
                      <a:pt x="22478" y="254862"/>
                    </a:lnTo>
                    <a:cubicBezTo>
                      <a:pt x="1050" y="242423"/>
                      <a:pt x="-6341" y="215032"/>
                      <a:pt x="5921" y="193502"/>
                    </a:cubicBezTo>
                    <a:lnTo>
                      <a:pt x="52022" y="113960"/>
                    </a:lnTo>
                    <a:cubicBezTo>
                      <a:pt x="64291" y="92472"/>
                      <a:pt x="91656" y="84997"/>
                      <a:pt x="113144" y="97265"/>
                    </a:cubicBezTo>
                    <a:cubicBezTo>
                      <a:pt x="113224" y="97311"/>
                      <a:pt x="113304" y="97357"/>
                      <a:pt x="113383" y="97403"/>
                    </a:cubicBezTo>
                    <a:lnTo>
                      <a:pt x="128317" y="105844"/>
                    </a:lnTo>
                    <a:cubicBezTo>
                      <a:pt x="146180" y="91396"/>
                      <a:pt x="166095" y="79688"/>
                      <a:pt x="187405" y="71105"/>
                    </a:cubicBezTo>
                    <a:lnTo>
                      <a:pt x="187405" y="45132"/>
                    </a:lnTo>
                    <a:cubicBezTo>
                      <a:pt x="187226" y="20389"/>
                      <a:pt x="207139" y="185"/>
                      <a:pt x="231882" y="6"/>
                    </a:cubicBezTo>
                    <a:cubicBezTo>
                      <a:pt x="231991" y="5"/>
                      <a:pt x="232100" y="5"/>
                      <a:pt x="232208" y="5"/>
                    </a:cubicBezTo>
                    <a:lnTo>
                      <a:pt x="324087" y="5"/>
                    </a:lnTo>
                    <a:cubicBezTo>
                      <a:pt x="348828" y="-354"/>
                      <a:pt x="369176" y="19411"/>
                      <a:pt x="369536" y="44153"/>
                    </a:cubicBezTo>
                    <a:cubicBezTo>
                      <a:pt x="369540" y="44479"/>
                      <a:pt x="369542" y="44806"/>
                      <a:pt x="369539" y="45132"/>
                    </a:cubicBezTo>
                    <a:lnTo>
                      <a:pt x="369539" y="71105"/>
                    </a:lnTo>
                    <a:cubicBezTo>
                      <a:pt x="387542" y="78489"/>
                      <a:pt x="404555" y="88087"/>
                      <a:pt x="420186" y="99675"/>
                    </a:cubicBezTo>
                    <a:lnTo>
                      <a:pt x="452652" y="81494"/>
                    </a:lnTo>
                    <a:cubicBezTo>
                      <a:pt x="474183" y="69232"/>
                      <a:pt x="501573" y="76623"/>
                      <a:pt x="514013" y="98052"/>
                    </a:cubicBezTo>
                    <a:lnTo>
                      <a:pt x="559790" y="177593"/>
                    </a:lnTo>
                    <a:cubicBezTo>
                      <a:pt x="572267" y="198961"/>
                      <a:pt x="565060" y="226398"/>
                      <a:pt x="543692" y="238875"/>
                    </a:cubicBezTo>
                    <a:cubicBezTo>
                      <a:pt x="543647" y="238902"/>
                      <a:pt x="543602" y="238928"/>
                      <a:pt x="543557" y="238954"/>
                    </a:cubicBezTo>
                    <a:lnTo>
                      <a:pt x="515311" y="255187"/>
                    </a:lnTo>
                    <a:cubicBezTo>
                      <a:pt x="517258" y="267210"/>
                      <a:pt x="518235" y="279369"/>
                      <a:pt x="518233" y="291549"/>
                    </a:cubicBezTo>
                    <a:cubicBezTo>
                      <a:pt x="518233" y="297068"/>
                      <a:pt x="518233" y="302912"/>
                      <a:pt x="518233" y="308431"/>
                    </a:cubicBezTo>
                    <a:lnTo>
                      <a:pt x="552972" y="328560"/>
                    </a:lnTo>
                    <a:cubicBezTo>
                      <a:pt x="574383" y="340963"/>
                      <a:pt x="581686" y="368374"/>
                      <a:pt x="569283" y="389785"/>
                    </a:cubicBezTo>
                    <a:cubicBezTo>
                      <a:pt x="569257" y="389830"/>
                      <a:pt x="569231" y="389876"/>
                      <a:pt x="569205" y="389921"/>
                    </a:cubicBezTo>
                    <a:lnTo>
                      <a:pt x="523428" y="469462"/>
                    </a:lnTo>
                    <a:cubicBezTo>
                      <a:pt x="517536" y="479804"/>
                      <a:pt x="507691" y="487304"/>
                      <a:pt x="496156" y="490240"/>
                    </a:cubicBezTo>
                    <a:cubicBezTo>
                      <a:pt x="485158" y="493052"/>
                      <a:pt x="473494" y="491419"/>
                      <a:pt x="463690" y="485695"/>
                    </a:cubicBezTo>
                    <a:lnTo>
                      <a:pt x="434471" y="471410"/>
                    </a:lnTo>
                    <a:cubicBezTo>
                      <a:pt x="419912" y="484093"/>
                      <a:pt x="403890" y="494992"/>
                      <a:pt x="386746" y="503876"/>
                    </a:cubicBezTo>
                    <a:lnTo>
                      <a:pt x="386746" y="538614"/>
                    </a:lnTo>
                    <a:cubicBezTo>
                      <a:pt x="386746" y="563358"/>
                      <a:pt x="366687" y="583417"/>
                      <a:pt x="341943" y="583417"/>
                    </a:cubicBezTo>
                    <a:close/>
                    <a:moveTo>
                      <a:pt x="145200" y="453554"/>
                    </a:moveTo>
                    <a:cubicBezTo>
                      <a:pt x="150050" y="453660"/>
                      <a:pt x="154773" y="455122"/>
                      <a:pt x="158835" y="457774"/>
                    </a:cubicBezTo>
                    <a:cubicBezTo>
                      <a:pt x="177601" y="471354"/>
                      <a:pt x="198583" y="481570"/>
                      <a:pt x="220845" y="487968"/>
                    </a:cubicBezTo>
                    <a:cubicBezTo>
                      <a:pt x="230762" y="490878"/>
                      <a:pt x="237530" y="500034"/>
                      <a:pt x="237403" y="510369"/>
                    </a:cubicBezTo>
                    <a:lnTo>
                      <a:pt x="237403" y="537316"/>
                    </a:lnTo>
                    <a:cubicBezTo>
                      <a:pt x="237579" y="544182"/>
                      <a:pt x="243197" y="549655"/>
                      <a:pt x="250065" y="549653"/>
                    </a:cubicBezTo>
                    <a:lnTo>
                      <a:pt x="341943" y="549653"/>
                    </a:lnTo>
                    <a:cubicBezTo>
                      <a:pt x="348757" y="549653"/>
                      <a:pt x="354280" y="544129"/>
                      <a:pt x="354280" y="537316"/>
                    </a:cubicBezTo>
                    <a:lnTo>
                      <a:pt x="354280" y="498032"/>
                    </a:lnTo>
                    <a:cubicBezTo>
                      <a:pt x="354278" y="489020"/>
                      <a:pt x="359457" y="480809"/>
                      <a:pt x="367591" y="476929"/>
                    </a:cubicBezTo>
                    <a:cubicBezTo>
                      <a:pt x="385727" y="468559"/>
                      <a:pt x="402565" y="457625"/>
                      <a:pt x="417589" y="444463"/>
                    </a:cubicBezTo>
                    <a:cubicBezTo>
                      <a:pt x="425062" y="437688"/>
                      <a:pt x="436005" y="436385"/>
                      <a:pt x="444860" y="441217"/>
                    </a:cubicBezTo>
                    <a:lnTo>
                      <a:pt x="477326" y="459398"/>
                    </a:lnTo>
                    <a:cubicBezTo>
                      <a:pt x="483264" y="462634"/>
                      <a:pt x="490698" y="460633"/>
                      <a:pt x="494208" y="454852"/>
                    </a:cubicBezTo>
                    <a:lnTo>
                      <a:pt x="540310" y="375311"/>
                    </a:lnTo>
                    <a:cubicBezTo>
                      <a:pt x="541428" y="372272"/>
                      <a:pt x="541428" y="368935"/>
                      <a:pt x="540310" y="365896"/>
                    </a:cubicBezTo>
                    <a:cubicBezTo>
                      <a:pt x="539447" y="362639"/>
                      <a:pt x="537351" y="359845"/>
                      <a:pt x="534466" y="358104"/>
                    </a:cubicBezTo>
                    <a:lnTo>
                      <a:pt x="534466" y="358104"/>
                    </a:lnTo>
                    <a:lnTo>
                      <a:pt x="494533" y="335053"/>
                    </a:lnTo>
                    <a:cubicBezTo>
                      <a:pt x="486702" y="330567"/>
                      <a:pt x="482153" y="321974"/>
                      <a:pt x="482845" y="312976"/>
                    </a:cubicBezTo>
                    <a:cubicBezTo>
                      <a:pt x="483318" y="306383"/>
                      <a:pt x="483318" y="299765"/>
                      <a:pt x="482845" y="293172"/>
                    </a:cubicBezTo>
                    <a:cubicBezTo>
                      <a:pt x="482745" y="280768"/>
                      <a:pt x="481660" y="268392"/>
                      <a:pt x="479599" y="256161"/>
                    </a:cubicBezTo>
                    <a:cubicBezTo>
                      <a:pt x="477715" y="246522"/>
                      <a:pt x="482146" y="236747"/>
                      <a:pt x="490637" y="231811"/>
                    </a:cubicBezTo>
                    <a:lnTo>
                      <a:pt x="523103" y="212657"/>
                    </a:lnTo>
                    <a:cubicBezTo>
                      <a:pt x="528928" y="209024"/>
                      <a:pt x="530919" y="201485"/>
                      <a:pt x="527648" y="195450"/>
                    </a:cubicBezTo>
                    <a:lnTo>
                      <a:pt x="481547" y="115908"/>
                    </a:lnTo>
                    <a:cubicBezTo>
                      <a:pt x="478546" y="110896"/>
                      <a:pt x="472567" y="108504"/>
                      <a:pt x="466937" y="110064"/>
                    </a:cubicBezTo>
                    <a:lnTo>
                      <a:pt x="430575" y="131167"/>
                    </a:lnTo>
                    <a:cubicBezTo>
                      <a:pt x="422391" y="136135"/>
                      <a:pt x="411954" y="135352"/>
                      <a:pt x="404602" y="129219"/>
                    </a:cubicBezTo>
                    <a:cubicBezTo>
                      <a:pt x="388555" y="116757"/>
                      <a:pt x="370713" y="106796"/>
                      <a:pt x="351683" y="99675"/>
                    </a:cubicBezTo>
                    <a:cubicBezTo>
                      <a:pt x="342570" y="96301"/>
                      <a:pt x="336494" y="87641"/>
                      <a:pt x="336424" y="77923"/>
                    </a:cubicBezTo>
                    <a:lnTo>
                      <a:pt x="336424" y="45457"/>
                    </a:lnTo>
                    <a:cubicBezTo>
                      <a:pt x="336603" y="38646"/>
                      <a:pt x="331227" y="32979"/>
                      <a:pt x="324416" y="32800"/>
                    </a:cubicBezTo>
                    <a:cubicBezTo>
                      <a:pt x="324306" y="32797"/>
                      <a:pt x="324196" y="32795"/>
                      <a:pt x="324087" y="32795"/>
                    </a:cubicBezTo>
                    <a:lnTo>
                      <a:pt x="232208" y="32795"/>
                    </a:lnTo>
                    <a:cubicBezTo>
                      <a:pt x="225395" y="32793"/>
                      <a:pt x="219869" y="38315"/>
                      <a:pt x="219867" y="45128"/>
                    </a:cubicBezTo>
                    <a:cubicBezTo>
                      <a:pt x="219867" y="45238"/>
                      <a:pt x="219868" y="45347"/>
                      <a:pt x="219871" y="45457"/>
                    </a:cubicBezTo>
                    <a:lnTo>
                      <a:pt x="219871" y="77923"/>
                    </a:lnTo>
                    <a:cubicBezTo>
                      <a:pt x="219946" y="87588"/>
                      <a:pt x="213983" y="96272"/>
                      <a:pt x="204937" y="99675"/>
                    </a:cubicBezTo>
                    <a:cubicBezTo>
                      <a:pt x="183052" y="108211"/>
                      <a:pt x="162834" y="120518"/>
                      <a:pt x="145200" y="136037"/>
                    </a:cubicBezTo>
                    <a:cubicBezTo>
                      <a:pt x="137787" y="142489"/>
                      <a:pt x="127098" y="143532"/>
                      <a:pt x="118578" y="138634"/>
                    </a:cubicBezTo>
                    <a:lnTo>
                      <a:pt x="98124" y="126947"/>
                    </a:lnTo>
                    <a:cubicBezTo>
                      <a:pt x="92306" y="123400"/>
                      <a:pt x="84715" y="125242"/>
                      <a:pt x="81169" y="131060"/>
                    </a:cubicBezTo>
                    <a:cubicBezTo>
                      <a:pt x="81082" y="131202"/>
                      <a:pt x="80998" y="131346"/>
                      <a:pt x="80917" y="131492"/>
                    </a:cubicBezTo>
                    <a:lnTo>
                      <a:pt x="35140" y="209735"/>
                    </a:lnTo>
                    <a:cubicBezTo>
                      <a:pt x="31728" y="215632"/>
                      <a:pt x="33743" y="223179"/>
                      <a:pt x="39641" y="226591"/>
                    </a:cubicBezTo>
                    <a:cubicBezTo>
                      <a:pt x="39656" y="226600"/>
                      <a:pt x="39671" y="226608"/>
                      <a:pt x="39685" y="226617"/>
                    </a:cubicBezTo>
                    <a:lnTo>
                      <a:pt x="63061" y="240253"/>
                    </a:lnTo>
                    <a:cubicBezTo>
                      <a:pt x="71231" y="245026"/>
                      <a:pt x="75716" y="254255"/>
                      <a:pt x="74424" y="263628"/>
                    </a:cubicBezTo>
                    <a:cubicBezTo>
                      <a:pt x="72996" y="272977"/>
                      <a:pt x="72237" y="282416"/>
                      <a:pt x="72151" y="291873"/>
                    </a:cubicBezTo>
                    <a:cubicBezTo>
                      <a:pt x="72330" y="306947"/>
                      <a:pt x="74071" y="321962"/>
                      <a:pt x="77346" y="336676"/>
                    </a:cubicBezTo>
                    <a:cubicBezTo>
                      <a:pt x="79692" y="346632"/>
                      <a:pt x="75198" y="356942"/>
                      <a:pt x="66307" y="362000"/>
                    </a:cubicBezTo>
                    <a:lnTo>
                      <a:pt x="48451" y="372389"/>
                    </a:lnTo>
                    <a:cubicBezTo>
                      <a:pt x="45586" y="374000"/>
                      <a:pt x="43483" y="376688"/>
                      <a:pt x="42607" y="379856"/>
                    </a:cubicBezTo>
                    <a:cubicBezTo>
                      <a:pt x="41489" y="382895"/>
                      <a:pt x="41489" y="386232"/>
                      <a:pt x="42607" y="389271"/>
                    </a:cubicBezTo>
                    <a:lnTo>
                      <a:pt x="88709" y="468813"/>
                    </a:lnTo>
                    <a:cubicBezTo>
                      <a:pt x="90320" y="471678"/>
                      <a:pt x="93008" y="473781"/>
                      <a:pt x="96176" y="474657"/>
                    </a:cubicBezTo>
                    <a:cubicBezTo>
                      <a:pt x="99184" y="475938"/>
                      <a:pt x="102584" y="475938"/>
                      <a:pt x="105591" y="474657"/>
                    </a:cubicBezTo>
                    <a:lnTo>
                      <a:pt x="132538" y="459398"/>
                    </a:lnTo>
                    <a:cubicBezTo>
                      <a:pt x="136138" y="456520"/>
                      <a:pt x="140592" y="454921"/>
                      <a:pt x="145200" y="454852"/>
                    </a:cubicBezTo>
                    <a:close/>
                    <a:moveTo>
                      <a:pt x="381552" y="504850"/>
                    </a:moveTo>
                    <a:lnTo>
                      <a:pt x="381552" y="504850"/>
                    </a:lnTo>
                    <a:close/>
                    <a:moveTo>
                      <a:pt x="44880" y="343819"/>
                    </a:moveTo>
                    <a:lnTo>
                      <a:pt x="44880" y="343819"/>
                    </a:lnTo>
                    <a:close/>
                    <a:moveTo>
                      <a:pt x="424731" y="103571"/>
                    </a:moveTo>
                    <a:lnTo>
                      <a:pt x="424731" y="103571"/>
                    </a:lnTo>
                    <a:close/>
                    <a:moveTo>
                      <a:pt x="287076" y="416867"/>
                    </a:moveTo>
                    <a:cubicBezTo>
                      <a:pt x="217864" y="417046"/>
                      <a:pt x="161612" y="361085"/>
                      <a:pt x="161433" y="291873"/>
                    </a:cubicBezTo>
                    <a:cubicBezTo>
                      <a:pt x="161254" y="222662"/>
                      <a:pt x="217216" y="166410"/>
                      <a:pt x="286427" y="166231"/>
                    </a:cubicBezTo>
                    <a:cubicBezTo>
                      <a:pt x="355638" y="166052"/>
                      <a:pt x="411890" y="222014"/>
                      <a:pt x="412069" y="291225"/>
                    </a:cubicBezTo>
                    <a:cubicBezTo>
                      <a:pt x="412070" y="291441"/>
                      <a:pt x="412070" y="291657"/>
                      <a:pt x="412069" y="291873"/>
                    </a:cubicBezTo>
                    <a:cubicBezTo>
                      <a:pt x="412069" y="360906"/>
                      <a:pt x="356108" y="416867"/>
                      <a:pt x="287076" y="416867"/>
                    </a:cubicBezTo>
                    <a:close/>
                    <a:moveTo>
                      <a:pt x="287076" y="199021"/>
                    </a:moveTo>
                    <a:cubicBezTo>
                      <a:pt x="235795" y="198842"/>
                      <a:pt x="194078" y="240268"/>
                      <a:pt x="193899" y="291548"/>
                    </a:cubicBezTo>
                    <a:cubicBezTo>
                      <a:pt x="193720" y="342829"/>
                      <a:pt x="235146" y="384546"/>
                      <a:pt x="286426" y="384725"/>
                    </a:cubicBezTo>
                    <a:cubicBezTo>
                      <a:pt x="337707" y="384904"/>
                      <a:pt x="379424" y="343478"/>
                      <a:pt x="379603" y="292198"/>
                    </a:cubicBezTo>
                    <a:cubicBezTo>
                      <a:pt x="379603" y="292089"/>
                      <a:pt x="379604" y="291981"/>
                      <a:pt x="379604" y="291873"/>
                    </a:cubicBezTo>
                    <a:cubicBezTo>
                      <a:pt x="379604" y="240719"/>
                      <a:pt x="338230" y="199200"/>
                      <a:pt x="287076" y="199021"/>
                    </a:cubicBezTo>
                    <a:close/>
                  </a:path>
                </a:pathLst>
              </a:custGeom>
              <a:solidFill>
                <a:srgbClr val="6745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50" name="Graphic 6">
                <a:extLst>
                  <a:ext uri="{FF2B5EF4-FFF2-40B4-BE49-F238E27FC236}">
                    <a16:creationId xmlns:a16="http://schemas.microsoft.com/office/drawing/2014/main" id="{4985569B-4EE3-4901-9306-E03321D8934D}"/>
                  </a:ext>
                </a:extLst>
              </p:cNvPr>
              <p:cNvGrpSpPr/>
              <p:nvPr/>
            </p:nvGrpSpPr>
            <p:grpSpPr>
              <a:xfrm>
                <a:off x="1304790" y="1486757"/>
                <a:ext cx="1501867" cy="1642351"/>
                <a:chOff x="1304790" y="1486757"/>
                <a:chExt cx="1501867" cy="1642351"/>
              </a:xfrm>
              <a:solidFill>
                <a:srgbClr val="6745FF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8E6841-2463-428B-A9CF-DCAF9A3B9398}"/>
                    </a:ext>
                  </a:extLst>
                </p:cNvPr>
                <p:cNvSpPr/>
                <p:nvPr/>
              </p:nvSpPr>
              <p:spPr>
                <a:xfrm>
                  <a:off x="1304790" y="1486757"/>
                  <a:ext cx="1501867" cy="1642351"/>
                </a:xfrm>
                <a:custGeom>
                  <a:avLst/>
                  <a:gdLst>
                    <a:gd name="connsiteX0" fmla="*/ 798796 w 1501867"/>
                    <a:gd name="connsiteY0" fmla="*/ 1641703 h 1642351"/>
                    <a:gd name="connsiteX1" fmla="*/ 9 w 1501867"/>
                    <a:gd name="connsiteY1" fmla="*/ 850326 h 1642351"/>
                    <a:gd name="connsiteX2" fmla="*/ 134 w 1501867"/>
                    <a:gd name="connsiteY2" fmla="*/ 832002 h 1642351"/>
                    <a:gd name="connsiteX3" fmla="*/ 248174 w 1501867"/>
                    <a:gd name="connsiteY3" fmla="*/ 247616 h 1642351"/>
                    <a:gd name="connsiteX4" fmla="*/ 1407857 w 1501867"/>
                    <a:gd name="connsiteY4" fmla="*/ 232682 h 1642351"/>
                    <a:gd name="connsiteX5" fmla="*/ 1407857 w 1501867"/>
                    <a:gd name="connsiteY5" fmla="*/ 255408 h 1642351"/>
                    <a:gd name="connsiteX6" fmla="*/ 1385131 w 1501867"/>
                    <a:gd name="connsiteY6" fmla="*/ 255408 h 1642351"/>
                    <a:gd name="connsiteX7" fmla="*/ 270900 w 1501867"/>
                    <a:gd name="connsiteY7" fmla="*/ 270667 h 1642351"/>
                    <a:gd name="connsiteX8" fmla="*/ 32600 w 1501867"/>
                    <a:gd name="connsiteY8" fmla="*/ 832327 h 1642351"/>
                    <a:gd name="connsiteX9" fmla="*/ 781329 w 1501867"/>
                    <a:gd name="connsiteY9" fmla="*/ 1609237 h 1642351"/>
                    <a:gd name="connsiteX10" fmla="*/ 809510 w 1501867"/>
                    <a:gd name="connsiteY10" fmla="*/ 1609237 h 1642351"/>
                    <a:gd name="connsiteX11" fmla="*/ 1369872 w 1501867"/>
                    <a:gd name="connsiteY11" fmla="*/ 1370937 h 1642351"/>
                    <a:gd name="connsiteX12" fmla="*/ 1472140 w 1501867"/>
                    <a:gd name="connsiteY12" fmla="*/ 1246268 h 1642351"/>
                    <a:gd name="connsiteX13" fmla="*/ 1494703 w 1501867"/>
                    <a:gd name="connsiteY13" fmla="*/ 1241885 h 1642351"/>
                    <a:gd name="connsiteX14" fmla="*/ 1499086 w 1501867"/>
                    <a:gd name="connsiteY14" fmla="*/ 1264449 h 1642351"/>
                    <a:gd name="connsiteX15" fmla="*/ 1392923 w 1501867"/>
                    <a:gd name="connsiteY15" fmla="*/ 1394312 h 1642351"/>
                    <a:gd name="connsiteX16" fmla="*/ 808536 w 1501867"/>
                    <a:gd name="connsiteY16" fmla="*/ 1642352 h 164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1867" h="1642351">
                      <a:moveTo>
                        <a:pt x="798796" y="1641703"/>
                      </a:moveTo>
                      <a:cubicBezTo>
                        <a:pt x="359685" y="1643749"/>
                        <a:pt x="2055" y="1289438"/>
                        <a:pt x="9" y="850326"/>
                      </a:cubicBezTo>
                      <a:cubicBezTo>
                        <a:pt x="-20" y="844218"/>
                        <a:pt x="22" y="838110"/>
                        <a:pt x="134" y="832002"/>
                      </a:cubicBezTo>
                      <a:cubicBezTo>
                        <a:pt x="2758" y="612170"/>
                        <a:pt x="91870" y="402219"/>
                        <a:pt x="248174" y="247616"/>
                      </a:cubicBezTo>
                      <a:cubicBezTo>
                        <a:pt x="572833" y="-77043"/>
                        <a:pt x="1092288" y="-82887"/>
                        <a:pt x="1407857" y="232682"/>
                      </a:cubicBezTo>
                      <a:cubicBezTo>
                        <a:pt x="1414133" y="238957"/>
                        <a:pt x="1414133" y="249132"/>
                        <a:pt x="1407857" y="255408"/>
                      </a:cubicBezTo>
                      <a:cubicBezTo>
                        <a:pt x="1401581" y="261683"/>
                        <a:pt x="1391407" y="261683"/>
                        <a:pt x="1385131" y="255408"/>
                      </a:cubicBezTo>
                      <a:cubicBezTo>
                        <a:pt x="1081899" y="-47499"/>
                        <a:pt x="582249" y="-40682"/>
                        <a:pt x="270900" y="270667"/>
                      </a:cubicBezTo>
                      <a:cubicBezTo>
                        <a:pt x="120949" y="419436"/>
                        <a:pt x="35380" y="621117"/>
                        <a:pt x="32600" y="832327"/>
                      </a:cubicBezTo>
                      <a:cubicBezTo>
                        <a:pt x="24818" y="1253621"/>
                        <a:pt x="360036" y="1601455"/>
                        <a:pt x="781329" y="1609237"/>
                      </a:cubicBezTo>
                      <a:cubicBezTo>
                        <a:pt x="790722" y="1609410"/>
                        <a:pt x="800117" y="1609410"/>
                        <a:pt x="809510" y="1609237"/>
                      </a:cubicBezTo>
                      <a:cubicBezTo>
                        <a:pt x="1020268" y="1606118"/>
                        <a:pt x="1221422" y="1520575"/>
                        <a:pt x="1369872" y="1370937"/>
                      </a:cubicBezTo>
                      <a:cubicBezTo>
                        <a:pt x="1407823" y="1332705"/>
                        <a:pt x="1442066" y="1290962"/>
                        <a:pt x="1472140" y="1246268"/>
                      </a:cubicBezTo>
                      <a:cubicBezTo>
                        <a:pt x="1477160" y="1238827"/>
                        <a:pt x="1487262" y="1236864"/>
                        <a:pt x="1494703" y="1241885"/>
                      </a:cubicBezTo>
                      <a:cubicBezTo>
                        <a:pt x="1502145" y="1246905"/>
                        <a:pt x="1504107" y="1257008"/>
                        <a:pt x="1499086" y="1264449"/>
                      </a:cubicBezTo>
                      <a:cubicBezTo>
                        <a:pt x="1468026" y="1311101"/>
                        <a:pt x="1432468" y="1354597"/>
                        <a:pt x="1392923" y="1394312"/>
                      </a:cubicBezTo>
                      <a:cubicBezTo>
                        <a:pt x="1238199" y="1550439"/>
                        <a:pt x="1028324" y="1639519"/>
                        <a:pt x="808536" y="164235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7F30E4E-6AB3-437D-8973-6059E74BD913}"/>
                    </a:ext>
                  </a:extLst>
                </p:cNvPr>
                <p:cNvSpPr/>
                <p:nvPr/>
              </p:nvSpPr>
              <p:spPr>
                <a:xfrm>
                  <a:off x="2568620" y="1600736"/>
                  <a:ext cx="160351" cy="161562"/>
                </a:xfrm>
                <a:custGeom>
                  <a:avLst/>
                  <a:gdLst>
                    <a:gd name="connsiteX0" fmla="*/ 138508 w 160351"/>
                    <a:gd name="connsiteY0" fmla="*/ 159935 h 161562"/>
                    <a:gd name="connsiteX1" fmla="*/ 138508 w 160351"/>
                    <a:gd name="connsiteY1" fmla="*/ 159935 h 161562"/>
                    <a:gd name="connsiteX2" fmla="*/ 15137 w 160351"/>
                    <a:gd name="connsiteY2" fmla="*/ 150845 h 161562"/>
                    <a:gd name="connsiteX3" fmla="*/ 40 w 160351"/>
                    <a:gd name="connsiteY3" fmla="*/ 133475 h 161562"/>
                    <a:gd name="connsiteX4" fmla="*/ 17410 w 160351"/>
                    <a:gd name="connsiteY4" fmla="*/ 118379 h 161562"/>
                    <a:gd name="connsiteX5" fmla="*/ 128118 w 160351"/>
                    <a:gd name="connsiteY5" fmla="*/ 126495 h 161562"/>
                    <a:gd name="connsiteX6" fmla="*/ 118703 w 160351"/>
                    <a:gd name="connsiteY6" fmla="*/ 17410 h 161562"/>
                    <a:gd name="connsiteX7" fmla="*/ 133800 w 160351"/>
                    <a:gd name="connsiteY7" fmla="*/ 40 h 161562"/>
                    <a:gd name="connsiteX8" fmla="*/ 151169 w 160351"/>
                    <a:gd name="connsiteY8" fmla="*/ 15137 h 161562"/>
                    <a:gd name="connsiteX9" fmla="*/ 160260 w 160351"/>
                    <a:gd name="connsiteY9" fmla="*/ 138508 h 161562"/>
                    <a:gd name="connsiteX10" fmla="*/ 141200 w 160351"/>
                    <a:gd name="connsiteY10" fmla="*/ 161472 h 161562"/>
                    <a:gd name="connsiteX11" fmla="*/ 138832 w 160351"/>
                    <a:gd name="connsiteY11" fmla="*/ 161558 h 161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351" h="161562">
                      <a:moveTo>
                        <a:pt x="138508" y="159935"/>
                      </a:moveTo>
                      <a:lnTo>
                        <a:pt x="138508" y="159935"/>
                      </a:lnTo>
                      <a:lnTo>
                        <a:pt x="15137" y="150845"/>
                      </a:lnTo>
                      <a:cubicBezTo>
                        <a:pt x="6172" y="150217"/>
                        <a:pt x="-587" y="142441"/>
                        <a:pt x="40" y="133475"/>
                      </a:cubicBezTo>
                      <a:cubicBezTo>
                        <a:pt x="668" y="124510"/>
                        <a:pt x="8444" y="117751"/>
                        <a:pt x="17410" y="118379"/>
                      </a:cubicBezTo>
                      <a:lnTo>
                        <a:pt x="128118" y="126495"/>
                      </a:lnTo>
                      <a:lnTo>
                        <a:pt x="118703" y="17410"/>
                      </a:lnTo>
                      <a:cubicBezTo>
                        <a:pt x="118076" y="8444"/>
                        <a:pt x="124835" y="668"/>
                        <a:pt x="133800" y="40"/>
                      </a:cubicBezTo>
                      <a:cubicBezTo>
                        <a:pt x="142765" y="-587"/>
                        <a:pt x="150542" y="6172"/>
                        <a:pt x="151169" y="15137"/>
                      </a:cubicBezTo>
                      <a:lnTo>
                        <a:pt x="160260" y="138508"/>
                      </a:lnTo>
                      <a:cubicBezTo>
                        <a:pt x="161338" y="150112"/>
                        <a:pt x="152804" y="160394"/>
                        <a:pt x="141200" y="161472"/>
                      </a:cubicBezTo>
                      <a:cubicBezTo>
                        <a:pt x="140413" y="161545"/>
                        <a:pt x="139622" y="161574"/>
                        <a:pt x="138832" y="161558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EDB1BFB-AA5C-44D9-8AE9-DC0B626E37B5}"/>
                  </a:ext>
                </a:extLst>
              </p:cNvPr>
              <p:cNvSpPr/>
              <p:nvPr/>
            </p:nvSpPr>
            <p:spPr>
              <a:xfrm>
                <a:off x="2067874" y="2035657"/>
                <a:ext cx="312971" cy="314919"/>
              </a:xfrm>
              <a:custGeom>
                <a:avLst/>
                <a:gdLst>
                  <a:gd name="connsiteX0" fmla="*/ 297388 w 312971"/>
                  <a:gd name="connsiteY0" fmla="*/ 314919 h 314919"/>
                  <a:gd name="connsiteX1" fmla="*/ 16233 w 312971"/>
                  <a:gd name="connsiteY1" fmla="*/ 314919 h 314919"/>
                  <a:gd name="connsiteX2" fmla="*/ 0 w 312971"/>
                  <a:gd name="connsiteY2" fmla="*/ 298686 h 314919"/>
                  <a:gd name="connsiteX3" fmla="*/ 0 w 312971"/>
                  <a:gd name="connsiteY3" fmla="*/ 16233 h 314919"/>
                  <a:gd name="connsiteX4" fmla="*/ 16233 w 312971"/>
                  <a:gd name="connsiteY4" fmla="*/ 0 h 314919"/>
                  <a:gd name="connsiteX5" fmla="*/ 32466 w 312971"/>
                  <a:gd name="connsiteY5" fmla="*/ 16233 h 314919"/>
                  <a:gd name="connsiteX6" fmla="*/ 32466 w 312971"/>
                  <a:gd name="connsiteY6" fmla="*/ 282453 h 314919"/>
                  <a:gd name="connsiteX7" fmla="*/ 296739 w 312971"/>
                  <a:gd name="connsiteY7" fmla="*/ 282453 h 314919"/>
                  <a:gd name="connsiteX8" fmla="*/ 312972 w 312971"/>
                  <a:gd name="connsiteY8" fmla="*/ 298686 h 314919"/>
                  <a:gd name="connsiteX9" fmla="*/ 297388 w 312971"/>
                  <a:gd name="connsiteY9" fmla="*/ 314919 h 31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971" h="314919">
                    <a:moveTo>
                      <a:pt x="297388" y="314919"/>
                    </a:moveTo>
                    <a:lnTo>
                      <a:pt x="16233" y="314919"/>
                    </a:lnTo>
                    <a:cubicBezTo>
                      <a:pt x="7268" y="314919"/>
                      <a:pt x="0" y="307652"/>
                      <a:pt x="0" y="298686"/>
                    </a:cubicBezTo>
                    <a:lnTo>
                      <a:pt x="0" y="16233"/>
                    </a:lnTo>
                    <a:cubicBezTo>
                      <a:pt x="0" y="7268"/>
                      <a:pt x="7268" y="0"/>
                      <a:pt x="16233" y="0"/>
                    </a:cubicBezTo>
                    <a:cubicBezTo>
                      <a:pt x="25198" y="0"/>
                      <a:pt x="32466" y="7268"/>
                      <a:pt x="32466" y="16233"/>
                    </a:cubicBezTo>
                    <a:lnTo>
                      <a:pt x="32466" y="282453"/>
                    </a:lnTo>
                    <a:lnTo>
                      <a:pt x="296739" y="282453"/>
                    </a:lnTo>
                    <a:cubicBezTo>
                      <a:pt x="305704" y="282453"/>
                      <a:pt x="312972" y="289721"/>
                      <a:pt x="312972" y="298686"/>
                    </a:cubicBezTo>
                    <a:cubicBezTo>
                      <a:pt x="312978" y="307404"/>
                      <a:pt x="306099" y="314571"/>
                      <a:pt x="297388" y="3149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41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600" b="1" dirty="0">
                <a:solidFill>
                  <a:schemeClr val="tx2"/>
                </a:solidFill>
                <a:cs typeface="IRAN Sans" panose="020B0400000000000000" pitchFamily="34" charset="-78"/>
              </a:rPr>
              <a:t>6. کارهای آینده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F436B2-DA47-447B-A451-02D0DCD3D9F6}"/>
              </a:ext>
            </a:extLst>
          </p:cNvPr>
          <p:cNvGrpSpPr/>
          <p:nvPr/>
        </p:nvGrpSpPr>
        <p:grpSpPr>
          <a:xfrm>
            <a:off x="7063044" y="1730810"/>
            <a:ext cx="3239185" cy="3239185"/>
            <a:chOff x="7063044" y="1730810"/>
            <a:chExt cx="3239185" cy="323918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9DEA098-CA85-4B12-B468-BE7348A1768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9" name="Graphic 20">
              <a:extLst>
                <a:ext uri="{FF2B5EF4-FFF2-40B4-BE49-F238E27FC236}">
                  <a16:creationId xmlns:a16="http://schemas.microsoft.com/office/drawing/2014/main" id="{6F4DE329-2865-4D9E-BB76-C80BEF2D1C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ECA4124-9F78-41D9-9F60-FF7D2E94A9F8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3B5E4D-0D87-44F6-82D6-3CD997DE7203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DE637D-0B57-413B-91E4-FD1AA139A56E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467B7C7-22CF-44B7-8579-BAFD4A42A6D1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033420-F0F8-4CC2-BCEE-1E311C627A36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DA9047C-9D34-414F-82BB-D8E3D96F7AA1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59EE335-D409-478B-A55C-18BB53410FE6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970F6B5-DE12-4932-88AA-3AC48CED40D7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51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032869-8DF4-4D84-B3BF-B32A29FD9A9F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D85400-38F8-43FB-A74D-F63A6BC68D9A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6B43C4-308E-4CE4-8452-7FB46006A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E80FFED-CF74-4EDB-9E10-36063AE6B2C4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2">
                <a:extLst>
                  <a:ext uri="{FF2B5EF4-FFF2-40B4-BE49-F238E27FC236}">
                    <a16:creationId xmlns:a16="http://schemas.microsoft.com/office/drawing/2014/main" id="{4BB2B00C-9E3A-4841-B29D-902B3288FC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C3EB458-CA52-42B3-9BD9-787A206BA875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FD0E414-3F02-45E4-8F7A-6712F1F033E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78E02B-36E0-491D-BA06-2730C989441B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8E11879-A126-450F-81DC-502EE676672E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8D6AC42-372D-4747-8DFE-7AD550AA28A0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C69DF64-21A3-41FA-B12C-EA9E97029F5A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3795A8-8ADA-4BAC-99FE-3B2EC2A600B5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FD3273C-8842-487F-A50D-D3B8B4A15D5D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72F2E29-BE58-44BA-BC7E-336344ED909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491C3ED-D5A4-4ED1-9EFD-9D3E64B5E0A5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D72B37-B4FC-4C82-A556-841AAED40CDC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2B356EC-F78C-4B36-BB3A-4D721478E7F3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D8766AD-456C-4643-AE8B-BFDBB95643F7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C63EE80-9234-41DB-859E-652091543090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E497F0-D6E9-40B0-BCF1-CA4E2DA36449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ECE1053-10EA-445D-96B7-6D0EC7A572F6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BBF2F1D-12A4-4C5D-9730-4898D83FBD50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4F1D116-1E65-4152-82BE-F5B595B8845C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B2FD3F-6106-4F1D-9CF6-BD12DCFDBD26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40" name="Google Shape;378;p32">
            <a:extLst>
              <a:ext uri="{FF2B5EF4-FFF2-40B4-BE49-F238E27FC236}">
                <a16:creationId xmlns:a16="http://schemas.microsoft.com/office/drawing/2014/main" id="{9F31F336-8460-40C7-A167-69CBCD92D843}"/>
              </a:ext>
            </a:extLst>
          </p:cNvPr>
          <p:cNvSpPr/>
          <p:nvPr/>
        </p:nvSpPr>
        <p:spPr>
          <a:xfrm flipH="1">
            <a:off x="8958765" y="4087563"/>
            <a:ext cx="2746674" cy="80160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شرایط تحت بهنیه سازی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E1BCFC55-385A-467D-A179-398DFAAABFC6}"/>
              </a:ext>
            </a:extLst>
          </p:cNvPr>
          <p:cNvSpPr/>
          <p:nvPr/>
        </p:nvSpPr>
        <p:spPr>
          <a:xfrm flipH="1">
            <a:off x="6219939" y="2203134"/>
            <a:ext cx="2750165" cy="1266621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بدون مانع و تحلیل</a:t>
            </a:r>
          </a:p>
        </p:txBody>
      </p:sp>
      <p:sp>
        <p:nvSpPr>
          <p:cNvPr id="42" name="Google Shape;380;p32">
            <a:extLst>
              <a:ext uri="{FF2B5EF4-FFF2-40B4-BE49-F238E27FC236}">
                <a16:creationId xmlns:a16="http://schemas.microsoft.com/office/drawing/2014/main" id="{64FBCD31-6895-4BE7-B97C-FDE8B9F79699}"/>
              </a:ext>
            </a:extLst>
          </p:cNvPr>
          <p:cNvSpPr/>
          <p:nvPr/>
        </p:nvSpPr>
        <p:spPr>
          <a:xfrm flipH="1">
            <a:off x="3484338" y="4087562"/>
            <a:ext cx="2746674" cy="1263119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همراه با مانع و تحلیل</a:t>
            </a:r>
          </a:p>
        </p:txBody>
      </p:sp>
      <p:sp>
        <p:nvSpPr>
          <p:cNvPr id="43" name="Google Shape;381;p32">
            <a:extLst>
              <a:ext uri="{FF2B5EF4-FFF2-40B4-BE49-F238E27FC236}">
                <a16:creationId xmlns:a16="http://schemas.microsoft.com/office/drawing/2014/main" id="{03374979-8445-48E4-AB69-3D1EEE9421BF}"/>
              </a:ext>
            </a:extLst>
          </p:cNvPr>
          <p:cNvSpPr/>
          <p:nvPr/>
        </p:nvSpPr>
        <p:spPr>
          <a:xfrm flipH="1">
            <a:off x="749006" y="2727102"/>
            <a:ext cx="2746404" cy="742653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قضاوت نهایی</a:t>
            </a:r>
          </a:p>
        </p:txBody>
      </p:sp>
      <p:sp>
        <p:nvSpPr>
          <p:cNvPr id="44" name="Google Shape;382;p32">
            <a:extLst>
              <a:ext uri="{FF2B5EF4-FFF2-40B4-BE49-F238E27FC236}">
                <a16:creationId xmlns:a16="http://schemas.microsoft.com/office/drawing/2014/main" id="{C19EB9C9-CF07-4F91-B4CA-175A49BEE4EA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5" name="Google Shape;383;p32">
            <a:extLst>
              <a:ext uri="{FF2B5EF4-FFF2-40B4-BE49-F238E27FC236}">
                <a16:creationId xmlns:a16="http://schemas.microsoft.com/office/drawing/2014/main" id="{8AF1104F-0BED-4D5D-BC10-45BDC3111FA2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6" name="Google Shape;384;p32">
            <a:extLst>
              <a:ext uri="{FF2B5EF4-FFF2-40B4-BE49-F238E27FC236}">
                <a16:creationId xmlns:a16="http://schemas.microsoft.com/office/drawing/2014/main" id="{44D452E4-B24E-4A1D-B2DE-B2420302B886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7" name="Google Shape;385;p32">
            <a:extLst>
              <a:ext uri="{FF2B5EF4-FFF2-40B4-BE49-F238E27FC236}">
                <a16:creationId xmlns:a16="http://schemas.microsoft.com/office/drawing/2014/main" id="{7CC9DDAE-077D-4FCC-86D7-88F2B7715FA1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386;p32">
            <a:extLst>
              <a:ext uri="{FF2B5EF4-FFF2-40B4-BE49-F238E27FC236}">
                <a16:creationId xmlns:a16="http://schemas.microsoft.com/office/drawing/2014/main" id="{88AF708C-EB75-4205-B7BE-AF94ECE62203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49" name="Google Shape;387;p32">
              <a:extLst>
                <a:ext uri="{FF2B5EF4-FFF2-40B4-BE49-F238E27FC236}">
                  <a16:creationId xmlns:a16="http://schemas.microsoft.com/office/drawing/2014/main" id="{F4D07300-29D3-448A-BAA9-0A291C96642E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;p32">
              <a:extLst>
                <a:ext uri="{FF2B5EF4-FFF2-40B4-BE49-F238E27FC236}">
                  <a16:creationId xmlns:a16="http://schemas.microsoft.com/office/drawing/2014/main" id="{F6D96F13-6B0F-4D97-8ADB-2810DF3214A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89;p32">
              <a:extLst>
                <a:ext uri="{FF2B5EF4-FFF2-40B4-BE49-F238E27FC236}">
                  <a16:creationId xmlns:a16="http://schemas.microsoft.com/office/drawing/2014/main" id="{3A007FF2-406D-4013-A2B6-7FFCDA7D7236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52" name="Google Shape;390;p32">
                <a:extLst>
                  <a:ext uri="{FF2B5EF4-FFF2-40B4-BE49-F238E27FC236}">
                    <a16:creationId xmlns:a16="http://schemas.microsoft.com/office/drawing/2014/main" id="{5A580DD3-976C-46B7-8BCB-1EC98A17F2D0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1;p32">
                <a:extLst>
                  <a:ext uri="{FF2B5EF4-FFF2-40B4-BE49-F238E27FC236}">
                    <a16:creationId xmlns:a16="http://schemas.microsoft.com/office/drawing/2014/main" id="{6988D295-3F3D-44D7-B596-52E35F94E3F2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2;p32">
                <a:extLst>
                  <a:ext uri="{FF2B5EF4-FFF2-40B4-BE49-F238E27FC236}">
                    <a16:creationId xmlns:a16="http://schemas.microsoft.com/office/drawing/2014/main" id="{5B1FEBEE-697A-4EC1-ADE1-B6FF73BFD60D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3;p32">
                <a:extLst>
                  <a:ext uri="{FF2B5EF4-FFF2-40B4-BE49-F238E27FC236}">
                    <a16:creationId xmlns:a16="http://schemas.microsoft.com/office/drawing/2014/main" id="{59FD2FDC-7C12-4FB8-9B83-10FE216ECEE4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394;p32">
            <a:extLst>
              <a:ext uri="{FF2B5EF4-FFF2-40B4-BE49-F238E27FC236}">
                <a16:creationId xmlns:a16="http://schemas.microsoft.com/office/drawing/2014/main" id="{129F6AAD-4679-42B1-92BE-CF549002E421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57" name="Google Shape;395;p32">
              <a:extLst>
                <a:ext uri="{FF2B5EF4-FFF2-40B4-BE49-F238E27FC236}">
                  <a16:creationId xmlns:a16="http://schemas.microsoft.com/office/drawing/2014/main" id="{D7E7B67D-4512-4D39-92BC-BE49BBBC40C9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96;p32">
              <a:extLst>
                <a:ext uri="{FF2B5EF4-FFF2-40B4-BE49-F238E27FC236}">
                  <a16:creationId xmlns:a16="http://schemas.microsoft.com/office/drawing/2014/main" id="{CB9FEE90-B034-4408-AB26-A8CB1F53E014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59" name="Google Shape;397;p32">
                <a:extLst>
                  <a:ext uri="{FF2B5EF4-FFF2-40B4-BE49-F238E27FC236}">
                    <a16:creationId xmlns:a16="http://schemas.microsoft.com/office/drawing/2014/main" id="{172C59CD-8671-41FC-B716-33527188DFCF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98;p32">
                <a:extLst>
                  <a:ext uri="{FF2B5EF4-FFF2-40B4-BE49-F238E27FC236}">
                    <a16:creationId xmlns:a16="http://schemas.microsoft.com/office/drawing/2014/main" id="{E51D19CF-9B51-4BFF-A441-4437FDC468D9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99;p32">
                <a:extLst>
                  <a:ext uri="{FF2B5EF4-FFF2-40B4-BE49-F238E27FC236}">
                    <a16:creationId xmlns:a16="http://schemas.microsoft.com/office/drawing/2014/main" id="{3ADBC20F-5EC3-4146-BD7A-403F85C7E60A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0;p32">
                <a:extLst>
                  <a:ext uri="{FF2B5EF4-FFF2-40B4-BE49-F238E27FC236}">
                    <a16:creationId xmlns:a16="http://schemas.microsoft.com/office/drawing/2014/main" id="{2468A758-B5DA-47CB-8D18-179E41F0F7F5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01;p32">
            <a:extLst>
              <a:ext uri="{FF2B5EF4-FFF2-40B4-BE49-F238E27FC236}">
                <a16:creationId xmlns:a16="http://schemas.microsoft.com/office/drawing/2014/main" id="{48E9E463-0BE1-4641-9B45-A8173288767A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64" name="Google Shape;402;p32">
              <a:extLst>
                <a:ext uri="{FF2B5EF4-FFF2-40B4-BE49-F238E27FC236}">
                  <a16:creationId xmlns:a16="http://schemas.microsoft.com/office/drawing/2014/main" id="{F81A0A54-9488-4512-957F-167D3DAC1368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3;p32">
              <a:extLst>
                <a:ext uri="{FF2B5EF4-FFF2-40B4-BE49-F238E27FC236}">
                  <a16:creationId xmlns:a16="http://schemas.microsoft.com/office/drawing/2014/main" id="{274C9A58-4DE2-4A99-B0ED-DAB1FC804A93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04;p32">
            <a:extLst>
              <a:ext uri="{FF2B5EF4-FFF2-40B4-BE49-F238E27FC236}">
                <a16:creationId xmlns:a16="http://schemas.microsoft.com/office/drawing/2014/main" id="{6E5847C9-91C7-482C-B430-B3B1D45F7022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67" name="Google Shape;405;p32">
              <a:extLst>
                <a:ext uri="{FF2B5EF4-FFF2-40B4-BE49-F238E27FC236}">
                  <a16:creationId xmlns:a16="http://schemas.microsoft.com/office/drawing/2014/main" id="{5CDCF4F7-57B7-4AA3-853A-3256A385CE6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6;p32">
              <a:extLst>
                <a:ext uri="{FF2B5EF4-FFF2-40B4-BE49-F238E27FC236}">
                  <a16:creationId xmlns:a16="http://schemas.microsoft.com/office/drawing/2014/main" id="{B2310266-5929-4373-A625-EF0C4C716AF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7;p32">
              <a:extLst>
                <a:ext uri="{FF2B5EF4-FFF2-40B4-BE49-F238E27FC236}">
                  <a16:creationId xmlns:a16="http://schemas.microsoft.com/office/drawing/2014/main" id="{DFF791AE-B194-4658-90A0-F796B1CDE166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8;p32">
              <a:extLst>
                <a:ext uri="{FF2B5EF4-FFF2-40B4-BE49-F238E27FC236}">
                  <a16:creationId xmlns:a16="http://schemas.microsoft.com/office/drawing/2014/main" id="{5238B6FE-154C-4B1F-9F5C-F69991FE13C0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558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B29F53-490E-4B00-903D-637419882C68}"/>
              </a:ext>
            </a:extLst>
          </p:cNvPr>
          <p:cNvSpPr/>
          <p:nvPr/>
        </p:nvSpPr>
        <p:spPr>
          <a:xfrm>
            <a:off x="6747878" y="242300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پارامترهای بهینه سازی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CC40A-66D8-4639-893F-2DB7EC486021}"/>
              </a:ext>
            </a:extLst>
          </p:cNvPr>
          <p:cNvGrpSpPr/>
          <p:nvPr/>
        </p:nvGrpSpPr>
        <p:grpSpPr>
          <a:xfrm>
            <a:off x="10775492" y="5415123"/>
            <a:ext cx="1228643" cy="734400"/>
            <a:chOff x="10777357" y="158400"/>
            <a:chExt cx="1228643" cy="73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BAED59-2561-44E5-BDC7-1C2B73306CFD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5C0340-C0EB-4BB1-B479-B2D9525D01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DEA098-CA85-4B12-B468-BE7348A17682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7" name="Graphic 28">
                <a:extLst>
                  <a:ext uri="{FF2B5EF4-FFF2-40B4-BE49-F238E27FC236}">
                    <a16:creationId xmlns:a16="http://schemas.microsoft.com/office/drawing/2014/main" id="{E901A0A9-F710-43CD-B549-00B8729FC2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9302065-1C2C-4D2D-BDB6-7C9A85361026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64BED9B-7250-464B-8977-04FC0EE0671F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672633D-71D1-4C90-BC66-D53851B201DA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67A4DB9-F873-44B2-8A9E-DF9223543A08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A6316D5-21F6-43B2-91D7-F3E2EC8231FE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600867-593F-4670-A8C4-2BCB0E8EDF7B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DA8D777-1A46-4BE4-9B15-A1B055EE9B83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7CA495C-AE2B-455B-83C4-6FFD5266C2D2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287DD33-ED24-4CA8-8D31-5F0F80796BBA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E9E1689-4CBB-4AF4-A186-B0F962F5C5B2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41D8C91-54F3-436D-9B47-BC5DEB8F74FE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91AB95-9340-4943-AEA0-F158D1D7D182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4A8540-6D3C-474A-A87F-35D6D1CEB013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36DC9E3-5103-4F78-BD74-C262098DEF95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E1F4E-1698-4DC9-8186-B5E017226862}"/>
              </a:ext>
            </a:extLst>
          </p:cNvPr>
          <p:cNvGrpSpPr/>
          <p:nvPr/>
        </p:nvGrpSpPr>
        <p:grpSpPr>
          <a:xfrm>
            <a:off x="1198979" y="1093690"/>
            <a:ext cx="9395929" cy="4640277"/>
            <a:chOff x="1245632" y="1662857"/>
            <a:chExt cx="9395929" cy="4640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361105-7DC3-423B-90C3-1E9AD6C58484}"/>
                </a:ext>
              </a:extLst>
            </p:cNvPr>
            <p:cNvSpPr/>
            <p:nvPr/>
          </p:nvSpPr>
          <p:spPr>
            <a:xfrm>
              <a:off x="1245632" y="2020626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CFA08D-643F-4C1E-8EC6-C245E4C2FEF4}"/>
                </a:ext>
              </a:extLst>
            </p:cNvPr>
            <p:cNvSpPr/>
            <p:nvPr/>
          </p:nvSpPr>
          <p:spPr>
            <a:xfrm>
              <a:off x="1398035" y="1840202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8ABCE6-0A20-4A19-AB66-6D569C5F80DD}"/>
                </a:ext>
              </a:extLst>
            </p:cNvPr>
            <p:cNvSpPr/>
            <p:nvPr/>
          </p:nvSpPr>
          <p:spPr>
            <a:xfrm>
              <a:off x="1550438" y="1662857"/>
              <a:ext cx="9091123" cy="464027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آنتن: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سطح هوشمند دوم: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وزن هر کاربر: 1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مجموع توان دو کاربر: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-20 dB</a:t>
              </a:r>
              <a:endParaRPr lang="fa-IR" sz="2400" dirty="0">
                <a:solidFill>
                  <a:srgbClr val="002060"/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توان نویز: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-80 dB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</a:t>
              </a:r>
              <a:r>
                <a:rPr lang="en-US" sz="2400" dirty="0" err="1">
                  <a:solidFill>
                    <a:srgbClr val="002060"/>
                  </a:solidFill>
                  <a:cs typeface="B Mitra" panose="00000400000000000000" pitchFamily="2" charset="-78"/>
                </a:rPr>
                <a:t>LoS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: 2.5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آنتن و سطح هوشمند: 2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سطح هوشمند تا کاربر: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43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 fontScale="77500" lnSpcReduction="20000"/>
          </a:bodyPr>
          <a:lstStyle/>
          <a:p>
            <a:pPr algn="justLow" rtl="1">
              <a:lnSpc>
                <a:spcPct val="150000"/>
              </a:lnSpc>
            </a:pPr>
            <a:r>
              <a:rPr lang="ar-SA" sz="2800" dirty="0"/>
              <a:t>اما نكته قابل توجه اينست كه </a:t>
            </a:r>
            <a:r>
              <a:rPr lang="ar-SA" sz="2800" dirty="0" err="1"/>
              <a:t>با</a:t>
            </a:r>
            <a:r>
              <a:rPr lang="ar-SA" sz="2800" dirty="0"/>
              <a:t> در نظر </a:t>
            </a:r>
            <a:r>
              <a:rPr lang="ar-SA" sz="2800" dirty="0" err="1"/>
              <a:t>گرفتن</a:t>
            </a:r>
            <a:r>
              <a:rPr lang="ar-SA" sz="2800" dirty="0"/>
              <a:t> </a:t>
            </a:r>
            <a:r>
              <a:rPr lang="ar-SA" sz="2800" dirty="0" err="1"/>
              <a:t>سيگنال</a:t>
            </a:r>
            <a:r>
              <a:rPr lang="ar-SA" sz="2800" dirty="0"/>
              <a:t> بين سطوح باعث ايجاد </a:t>
            </a:r>
            <a:r>
              <a:rPr lang="ar-SA" sz="2800" dirty="0" err="1"/>
              <a:t>پيچيدگي</a:t>
            </a:r>
            <a:r>
              <a:rPr lang="ar-SA" sz="2800" dirty="0"/>
              <a:t> در </a:t>
            </a:r>
            <a:r>
              <a:rPr lang="ar-SA" sz="2800" dirty="0" err="1"/>
              <a:t>بهينه</a:t>
            </a:r>
            <a:r>
              <a:rPr lang="ar-SA" sz="2800" dirty="0"/>
              <a:t> </a:t>
            </a:r>
            <a:r>
              <a:rPr lang="ar-SA" sz="2800" dirty="0" err="1"/>
              <a:t>سازي</a:t>
            </a:r>
            <a:r>
              <a:rPr lang="ar-SA" sz="2800" dirty="0"/>
              <a:t> </a:t>
            </a:r>
            <a:r>
              <a:rPr lang="ar-SA" sz="2800" dirty="0" err="1"/>
              <a:t>ميشويم</a:t>
            </a:r>
            <a:r>
              <a:rPr lang="ar-SA" sz="2800" dirty="0"/>
              <a:t> و زمان اجرا </a:t>
            </a:r>
            <a:r>
              <a:rPr lang="ar-SA" sz="2800" dirty="0" err="1"/>
              <a:t>كندتر</a:t>
            </a:r>
            <a:r>
              <a:rPr lang="ar-SA" sz="2800" dirty="0"/>
              <a:t> </a:t>
            </a:r>
            <a:r>
              <a:rPr lang="ar-SA" sz="2800" dirty="0" err="1"/>
              <a:t>ميشود</a:t>
            </a:r>
            <a:r>
              <a:rPr lang="ar-SA" sz="2800" dirty="0"/>
              <a:t> و اين موضوع </a:t>
            </a:r>
            <a:r>
              <a:rPr lang="ar-SA" sz="2800" dirty="0" err="1"/>
              <a:t>ميتواند</a:t>
            </a:r>
            <a:r>
              <a:rPr lang="ar-SA" sz="2800" dirty="0"/>
              <a:t> سيستم را از حالت </a:t>
            </a:r>
            <a:r>
              <a:rPr lang="en-US" sz="2800" dirty="0"/>
              <a:t>real time </a:t>
            </a:r>
            <a:r>
              <a:rPr lang="ar-SA" sz="2800" dirty="0"/>
              <a:t>خارج </a:t>
            </a:r>
            <a:r>
              <a:rPr lang="ar-SA" sz="2800" dirty="0" err="1"/>
              <a:t>سازد</a:t>
            </a:r>
            <a:r>
              <a:rPr lang="ar-SA" sz="2800" dirty="0"/>
              <a:t> </a:t>
            </a:r>
            <a:r>
              <a:rPr lang="ar-SA" sz="2800" dirty="0" err="1"/>
              <a:t>پس</a:t>
            </a:r>
            <a:r>
              <a:rPr lang="ar-SA" sz="2800" dirty="0"/>
              <a:t> </a:t>
            </a:r>
            <a:r>
              <a:rPr lang="ar-SA" sz="2800" dirty="0" err="1"/>
              <a:t>بايد</a:t>
            </a:r>
            <a:r>
              <a:rPr lang="ar-SA" sz="2800" dirty="0"/>
              <a:t> هر شخص متناسب </a:t>
            </a:r>
            <a:r>
              <a:rPr lang="ar-SA" sz="2800" dirty="0" err="1"/>
              <a:t>با</a:t>
            </a:r>
            <a:r>
              <a:rPr lang="ar-SA" sz="2800" dirty="0"/>
              <a:t> سناريو خود </a:t>
            </a:r>
            <a:r>
              <a:rPr lang="ar-SA" sz="2800" dirty="0" err="1"/>
              <a:t>بررسي</a:t>
            </a:r>
            <a:r>
              <a:rPr lang="ar-SA" sz="2800" dirty="0"/>
              <a:t> كند كه آيا اين مقدار </a:t>
            </a:r>
            <a:r>
              <a:rPr lang="ar-SA" sz="2800" dirty="0" err="1"/>
              <a:t>بهبود</a:t>
            </a:r>
            <a:r>
              <a:rPr lang="ar-SA" sz="2800" dirty="0"/>
              <a:t> به </a:t>
            </a:r>
            <a:r>
              <a:rPr lang="ar-SA" sz="2800" dirty="0" err="1"/>
              <a:t>اندازه</a:t>
            </a:r>
            <a:r>
              <a:rPr lang="ar-SA" sz="2800" dirty="0"/>
              <a:t> </a:t>
            </a:r>
            <a:r>
              <a:rPr lang="ar-SA" sz="2800" dirty="0" err="1"/>
              <a:t>پيچيدگي</a:t>
            </a:r>
            <a:r>
              <a:rPr lang="ar-SA" sz="2800" dirty="0"/>
              <a:t> ايجاد شده </a:t>
            </a:r>
            <a:r>
              <a:rPr lang="ar-SA" sz="2800" dirty="0" err="1"/>
              <a:t>ارزش</a:t>
            </a:r>
            <a:r>
              <a:rPr lang="ar-SA" sz="2800" dirty="0"/>
              <a:t> دارد يا خير؟</a:t>
            </a:r>
            <a:endParaRPr lang="fa-IR" sz="28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بدون مانع</a:t>
            </a:r>
          </a:p>
        </p:txBody>
      </p:sp>
      <p:pic>
        <p:nvPicPr>
          <p:cNvPr id="24" name="Picture 23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43D4A8E-A06E-4B20-BB1D-E46F763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" y="68929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18804DA-D070-6FC5-94D0-703DD9B5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68929"/>
            <a:ext cx="3802153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8" name="Picture 2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68369AD-4BE5-4D55-11B5-F26148F19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2348404"/>
            <a:ext cx="3795325" cy="231690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 هر دو </a:t>
            </a:r>
            <a:r>
              <a:rPr lang="ar-SA" sz="2000" dirty="0" err="1"/>
              <a:t>كاربر</a:t>
            </a:r>
            <a:r>
              <a:rPr lang="ar-SA" sz="2000" dirty="0"/>
              <a:t> </a:t>
            </a:r>
            <a:r>
              <a:rPr lang="ar-SA" sz="2000" dirty="0" err="1"/>
              <a:t>بهبودي</a:t>
            </a:r>
            <a:r>
              <a:rPr lang="ar-SA" sz="2000" dirty="0"/>
              <a:t> را در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هاي</a:t>
            </a:r>
            <a:r>
              <a:rPr lang="ar-SA" sz="2000" dirty="0"/>
              <a:t> </a:t>
            </a:r>
            <a:r>
              <a:rPr lang="ar-SA" sz="2000" dirty="0" err="1"/>
              <a:t>دريافتي</a:t>
            </a:r>
            <a:r>
              <a:rPr lang="ar-SA" sz="2000" dirty="0"/>
              <a:t> مشاهده </a:t>
            </a:r>
            <a:r>
              <a:rPr lang="ar-SA" sz="2000" dirty="0" err="1"/>
              <a:t>ميكنند</a:t>
            </a:r>
            <a:r>
              <a:rPr lang="fa-IR" sz="2000" dirty="0"/>
              <a:t>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660849" y="21460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6" y="6892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5" y="2367117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1297111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6D52DF0-3B5F-4366-A977-BD5537E99543}"/>
              </a:ext>
            </a:extLst>
          </p:cNvPr>
          <p:cNvSpPr/>
          <p:nvPr/>
        </p:nvSpPr>
        <p:spPr>
          <a:xfrm>
            <a:off x="4181462" y="1232724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رشته : مهندسی برق گرایش مخابرات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AD0942-ADFC-47F0-A732-7E37422320BB}"/>
              </a:ext>
            </a:extLst>
          </p:cNvPr>
          <p:cNvSpPr/>
          <p:nvPr/>
        </p:nvSpPr>
        <p:spPr>
          <a:xfrm>
            <a:off x="4181463" y="368319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استاد راهنما : دکتر محمد جواد عمادی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780C755-2440-4E16-ADFF-7E151D64D309}"/>
              </a:ext>
            </a:extLst>
          </p:cNvPr>
          <p:cNvSpPr/>
          <p:nvPr/>
        </p:nvSpPr>
        <p:spPr>
          <a:xfrm>
            <a:off x="4181463" y="4606858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شماره دانشجویی : 9723052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CFC297-3F6D-491F-8598-D7612AE5F4AD}"/>
              </a:ext>
            </a:extLst>
          </p:cNvPr>
          <p:cNvGrpSpPr/>
          <p:nvPr/>
        </p:nvGrpSpPr>
        <p:grpSpPr>
          <a:xfrm>
            <a:off x="785200" y="1414481"/>
            <a:ext cx="3871095" cy="3871095"/>
            <a:chOff x="4160454" y="1024857"/>
            <a:chExt cx="3871095" cy="387109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74FC3-C61A-4A91-BFCC-6514C1EB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454" y="1024857"/>
              <a:ext cx="3871095" cy="3871095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C86BA7-1C47-4EC5-B0CA-D7FA300500D7}"/>
                </a:ext>
              </a:extLst>
            </p:cNvPr>
            <p:cNvSpPr/>
            <p:nvPr/>
          </p:nvSpPr>
          <p:spPr>
            <a:xfrm>
              <a:off x="4421999" y="1297801"/>
              <a:ext cx="3348000" cy="334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pPr lvl="0" algn="ctr">
                <a:buClr>
                  <a:schemeClr val="dk1"/>
                </a:buClr>
                <a:buSzPts val="1100"/>
              </a:pPr>
              <a:endParaRPr lang="fa-I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91285A-102E-E277-40F6-FE251C9588FA}"/>
              </a:ext>
            </a:extLst>
          </p:cNvPr>
          <p:cNvSpPr/>
          <p:nvPr/>
        </p:nvSpPr>
        <p:spPr>
          <a:xfrm>
            <a:off x="4181463" y="2178564"/>
            <a:ext cx="5423237" cy="1419261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algn="ctr"/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عنوان پروژه : </a:t>
            </a:r>
            <a:r>
              <a:rPr lang="fa-IR" sz="2400" b="1" dirty="0">
                <a:cs typeface="IRAN Sans" panose="020B0400000000000000" pitchFamily="34" charset="-78"/>
              </a:rPr>
              <a:t>بیشینه سازی عملکرد سیستم چند ورودی – تک خروجی به کمک سطوح بازتاب دهنده هوشمند با استفاده از بهینه سازی کلاسیک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F111B09-5901-451F-9935-4C1B07EDE0CC}"/>
              </a:ext>
            </a:extLst>
          </p:cNvPr>
          <p:cNvSpPr/>
          <p:nvPr/>
        </p:nvSpPr>
        <p:spPr>
          <a:xfrm>
            <a:off x="4181461" y="272214"/>
            <a:ext cx="5423237" cy="82403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دانشجو : علیرضا طباطبائیان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10E9F4-AB88-4963-953E-89530A31B162}"/>
              </a:ext>
            </a:extLst>
          </p:cNvPr>
          <p:cNvSpPr/>
          <p:nvPr/>
        </p:nvSpPr>
        <p:spPr>
          <a:xfrm>
            <a:off x="4181463" y="551626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تاریخ ارائه : مهر 1402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7761CED-640A-C259-70E9-71EF0D17B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55" y="2203609"/>
            <a:ext cx="1922171" cy="202581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C21AA7-92CB-31CB-CB5E-D4142D117008}"/>
              </a:ext>
            </a:extLst>
          </p:cNvPr>
          <p:cNvSpPr/>
          <p:nvPr/>
        </p:nvSpPr>
        <p:spPr>
          <a:xfrm>
            <a:off x="1682953" y="4374747"/>
            <a:ext cx="2075573" cy="379613"/>
          </a:xfrm>
          <a:prstGeom prst="roundRect">
            <a:avLst>
              <a:gd name="adj" fmla="val 8169"/>
            </a:avLst>
          </a:prstGeom>
          <a:noFill/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دانشگاه صنعتی امیرکبیر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(پلی تکنیک تهران)</a:t>
            </a:r>
          </a:p>
        </p:txBody>
      </p:sp>
    </p:spTree>
    <p:extLst>
      <p:ext uri="{BB962C8B-B14F-4D97-AF65-F5344CB8AC3E}">
        <p14:creationId xmlns:p14="http://schemas.microsoft.com/office/powerpoint/2010/main" val="363030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9" grpId="0" animBg="1"/>
      <p:bldP spid="58" grpId="0" animBg="1"/>
      <p:bldP spid="2" grpId="0" animBg="1"/>
      <p:bldP spid="52" grpId="0" animBg="1"/>
      <p:bldP spid="28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400" dirty="0" err="1"/>
              <a:t>پس</a:t>
            </a:r>
            <a:r>
              <a:rPr lang="ar-SA" sz="2400" dirty="0"/>
              <a:t> در اين سناريو و </a:t>
            </a:r>
            <a:r>
              <a:rPr lang="ar-SA" sz="2400" dirty="0" err="1"/>
              <a:t>سناريوهاي</a:t>
            </a:r>
            <a:r>
              <a:rPr lang="ar-SA" sz="2400" dirty="0"/>
              <a:t> مشابه </a:t>
            </a:r>
            <a:r>
              <a:rPr lang="ar-SA" sz="2400" dirty="0" err="1"/>
              <a:t>استفاده</a:t>
            </a:r>
            <a:r>
              <a:rPr lang="ar-SA" sz="2400" dirty="0"/>
              <a:t> از </a:t>
            </a:r>
            <a:r>
              <a:rPr lang="ar-SA" sz="2400" dirty="0" err="1"/>
              <a:t>سيگنال</a:t>
            </a:r>
            <a:r>
              <a:rPr lang="ar-SA" sz="2400" dirty="0"/>
              <a:t> بين سطوح توصيه </a:t>
            </a:r>
            <a:r>
              <a:rPr lang="ar-SA" sz="2400" dirty="0" err="1"/>
              <a:t>نميشود</a:t>
            </a:r>
            <a:r>
              <a:rPr lang="ar-SA" sz="2400" dirty="0"/>
              <a:t> زيرا </a:t>
            </a:r>
            <a:r>
              <a:rPr lang="ar-SA" sz="2400" dirty="0" err="1"/>
              <a:t>ميتواند</a:t>
            </a:r>
            <a:r>
              <a:rPr lang="ar-SA" sz="2400" dirty="0"/>
              <a:t> بدون </a:t>
            </a:r>
            <a:r>
              <a:rPr lang="ar-SA" sz="2400" dirty="0" err="1"/>
              <a:t>هيچ</a:t>
            </a:r>
            <a:r>
              <a:rPr lang="ar-SA" sz="2400" dirty="0"/>
              <a:t> </a:t>
            </a:r>
            <a:r>
              <a:rPr lang="ar-SA" sz="2400" dirty="0" err="1"/>
              <a:t>بهبودي</a:t>
            </a:r>
            <a:r>
              <a:rPr lang="ar-SA" sz="2400" dirty="0"/>
              <a:t>، باعث </a:t>
            </a:r>
            <a:r>
              <a:rPr lang="ar-SA" sz="2400" dirty="0" err="1"/>
              <a:t>افزايش</a:t>
            </a:r>
            <a:r>
              <a:rPr lang="ar-SA" sz="2400" dirty="0"/>
              <a:t> محاسبات و در </a:t>
            </a:r>
            <a:r>
              <a:rPr lang="ar-SA" sz="2400" dirty="0" err="1"/>
              <a:t>نتيجه</a:t>
            </a:r>
            <a:r>
              <a:rPr lang="ar-SA" sz="2400" dirty="0"/>
              <a:t> </a:t>
            </a:r>
            <a:r>
              <a:rPr lang="ar-SA" sz="2400" dirty="0" err="1"/>
              <a:t>كاهش</a:t>
            </a:r>
            <a:r>
              <a:rPr lang="ar-SA" sz="2400" dirty="0"/>
              <a:t> سرعت </a:t>
            </a:r>
            <a:r>
              <a:rPr lang="ar-SA" sz="2400" dirty="0" err="1"/>
              <a:t>همگرايي</a:t>
            </a:r>
            <a:r>
              <a:rPr lang="ar-SA" sz="2400" dirty="0"/>
              <a:t> شود. </a:t>
            </a:r>
            <a:endParaRPr lang="fa-IR"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همراه با مانع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است، </a:t>
            </a:r>
            <a:r>
              <a:rPr lang="ar-SA" sz="2000" dirty="0" err="1"/>
              <a:t>هيچ</a:t>
            </a:r>
            <a:r>
              <a:rPr lang="ar-SA" sz="2000" dirty="0"/>
              <a:t> </a:t>
            </a:r>
            <a:r>
              <a:rPr lang="ar-SA" sz="2000" dirty="0" err="1"/>
              <a:t>يك</a:t>
            </a:r>
            <a:r>
              <a:rPr lang="ar-SA" sz="2000" dirty="0"/>
              <a:t> از </a:t>
            </a:r>
            <a:r>
              <a:rPr lang="ar-SA" sz="2000" dirty="0" err="1"/>
              <a:t>كاربرها</a:t>
            </a:r>
            <a:r>
              <a:rPr lang="ar-SA" sz="2000" dirty="0"/>
              <a:t> </a:t>
            </a:r>
            <a:r>
              <a:rPr lang="ar-SA" sz="2000" dirty="0" err="1"/>
              <a:t>بهبود</a:t>
            </a:r>
            <a:r>
              <a:rPr lang="ar-SA" sz="2000" dirty="0"/>
              <a:t> خاصي را مشاهده </a:t>
            </a:r>
            <a:r>
              <a:rPr lang="ar-SA" sz="2000" dirty="0" err="1"/>
              <a:t>نميكنند</a:t>
            </a:r>
            <a:r>
              <a:rPr lang="ar-SA" sz="2000" dirty="0"/>
              <a:t> و فقط </a:t>
            </a:r>
            <a:r>
              <a:rPr lang="ar-SA" sz="2000" dirty="0" err="1"/>
              <a:t>با</a:t>
            </a:r>
            <a:r>
              <a:rPr lang="ar-SA" sz="2000" dirty="0"/>
              <a:t> ايجاد </a:t>
            </a:r>
            <a:r>
              <a:rPr lang="ar-SA" sz="2000" dirty="0" err="1"/>
              <a:t>پيچيدگي</a:t>
            </a:r>
            <a:r>
              <a:rPr lang="ar-SA" sz="2000" dirty="0"/>
              <a:t> زماني در </a:t>
            </a:r>
            <a:r>
              <a:rPr lang="ar-SA" sz="2000" dirty="0" err="1"/>
              <a:t>مسئله</a:t>
            </a:r>
            <a:r>
              <a:rPr lang="ar-SA" sz="2000" dirty="0"/>
              <a:t>، باعث </a:t>
            </a:r>
            <a:r>
              <a:rPr lang="ar-SA" sz="2000" dirty="0" err="1"/>
              <a:t>كاهش</a:t>
            </a:r>
            <a:r>
              <a:rPr lang="ar-SA" sz="2000" dirty="0"/>
              <a:t> سرعت </a:t>
            </a:r>
            <a:r>
              <a:rPr lang="ar-SA" sz="2000" dirty="0" err="1"/>
              <a:t>همگرايي</a:t>
            </a:r>
            <a:r>
              <a:rPr lang="ar-SA" sz="2000" dirty="0"/>
              <a:t> آن شده ايم.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pic>
        <p:nvPicPr>
          <p:cNvPr id="4" name="Picture 3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AE08549-FFDD-ECFA-56B6-E56DC327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" y="50216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747761" y="18375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pic>
        <p:nvPicPr>
          <p:cNvPr id="18" name="Picture 1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5C6326E-CBE3-980A-6701-8858A10E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2" y="88967"/>
            <a:ext cx="3795325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5" y="94061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pic>
        <p:nvPicPr>
          <p:cNvPr id="20" name="Picture 19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3FA1DE94-EB84-B6D7-C558-CABC427F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1" y="2387155"/>
            <a:ext cx="3795325" cy="22490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4" y="239756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337160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CB8F548-E335-9AF0-D9A9-3135453D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7" y="1487184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FA9C5161-EDC2-BE00-1C32-797C7D3B2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2" y="1487184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9EC97-3110-0D39-F06F-E1C94FCE1070}"/>
              </a:ext>
            </a:extLst>
          </p:cNvPr>
          <p:cNvSpPr>
            <a:spLocks/>
          </p:cNvSpPr>
          <p:nvPr/>
        </p:nvSpPr>
        <p:spPr>
          <a:xfrm>
            <a:off x="4049339" y="209939"/>
            <a:ext cx="4093322" cy="993710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قضاوت نهایی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47853-5868-D5C3-4708-8728E6B274DB}"/>
              </a:ext>
            </a:extLst>
          </p:cNvPr>
          <p:cNvSpPr/>
          <p:nvPr/>
        </p:nvSpPr>
        <p:spPr>
          <a:xfrm>
            <a:off x="7508372" y="1561829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بدون مانع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51B232-D6C9-B66B-9F43-6C69C8882E42}"/>
              </a:ext>
            </a:extLst>
          </p:cNvPr>
          <p:cNvSpPr/>
          <p:nvPr/>
        </p:nvSpPr>
        <p:spPr>
          <a:xfrm>
            <a:off x="1415183" y="1561828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با مانع</a:t>
            </a:r>
          </a:p>
        </p:txBody>
      </p:sp>
    </p:spTree>
    <p:extLst>
      <p:ext uri="{BB962C8B-B14F-4D97-AF65-F5344CB8AC3E}">
        <p14:creationId xmlns:p14="http://schemas.microsoft.com/office/powerpoint/2010/main" val="461711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563725" cy="4896129"/>
            <a:chOff x="7346428" y="1662857"/>
            <a:chExt cx="3413166" cy="4896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34322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در این بخش به 3 مورد از کارهایی که میتوان در آینده انجام داد میپردازیم: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</a:t>
              </a: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 </a:t>
              </a: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پیداکردن طول گام بهینه 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بررسی بازتاب مرتبه 3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ساخت فریمورک برای بهینه سازی سطوح هوشمند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6- کارهای آینده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7DD9B-C343-834B-A3AC-E0245AFB03D9}"/>
              </a:ext>
            </a:extLst>
          </p:cNvPr>
          <p:cNvGrpSpPr/>
          <p:nvPr/>
        </p:nvGrpSpPr>
        <p:grpSpPr>
          <a:xfrm>
            <a:off x="7333633" y="561560"/>
            <a:ext cx="644040" cy="676891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ECFFED-6B13-D403-DC35-B518A1E80B9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0E3BE9BB-72C1-B328-6814-9A5F50E2E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557CCFA-AE77-7DAD-F6D0-49B17FEAD959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9B0B99E-A58A-C627-060A-7748B6F4CC02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8B6DCB-0430-B8F0-5A1F-C7B88979BAF7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EB9EDB3-061E-4011-68A0-08CAA0CD008E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49344C1-EACC-0026-815B-A993CB87F3E7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7122DB5-CD66-9AC8-539B-C93631BFE863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C294F15-B92A-54DD-6498-2839A930AFB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A4A1A1-9682-D249-74AB-1C3F0EB1748F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41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368019" cy="5775203"/>
            <a:chOff x="7346428" y="1662857"/>
            <a:chExt cx="3413166" cy="57752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57752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[1] A. Bruce Carlson, Paul B. Crilly. COMMUNICATION SYSTEMS: An Introduction to Signals and Noise in Electrical Communication 5th edition. </a:t>
              </a:r>
              <a:r>
                <a:rPr lang="en-US" sz="1000" dirty="0" err="1"/>
                <a:t>McGrawHill</a:t>
              </a:r>
              <a:r>
                <a:rPr lang="en-US" sz="1000" dirty="0"/>
                <a:t>, 2010.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[2] </a:t>
              </a:r>
              <a:r>
                <a:rPr lang="en-US" sz="1000" dirty="0" err="1"/>
                <a:t>Vandenberghe</a:t>
              </a:r>
              <a:r>
                <a:rPr lang="en-US" sz="1000" dirty="0"/>
                <a:t>, Lieven and Boyd, Stephen P. Convex Optimization. Cambridge University Press, 2004.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[3] </a:t>
              </a:r>
              <a:r>
                <a:rPr lang="en-US" sz="1000" dirty="0" err="1"/>
                <a:t>Qingqing</a:t>
              </a:r>
              <a:r>
                <a:rPr lang="en-US" sz="1000" dirty="0"/>
                <a:t> Wu, </a:t>
              </a:r>
              <a:r>
                <a:rPr lang="en-US" sz="1000" dirty="0" err="1"/>
                <a:t>Shuowen</a:t>
              </a:r>
              <a:r>
                <a:rPr lang="en-US" sz="1000" dirty="0"/>
                <a:t> Zhang, </a:t>
              </a:r>
              <a:r>
                <a:rPr lang="en-US" sz="1000" dirty="0" err="1"/>
                <a:t>Beixiong</a:t>
              </a:r>
              <a:r>
                <a:rPr lang="en-US" sz="1000" dirty="0"/>
                <a:t> Zheng Changsheng You and Zhang, Rui. Intelligent reflecting surface aided wireless communications: A tutorial. arXiv:2007.02759v2, 7 Jul 2020.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[4] </a:t>
              </a:r>
              <a:r>
                <a:rPr lang="en-US" sz="1000" dirty="0" err="1"/>
                <a:t>Dhanushka</a:t>
              </a:r>
              <a:r>
                <a:rPr lang="en-US" sz="1000" dirty="0"/>
                <a:t> </a:t>
              </a:r>
              <a:r>
                <a:rPr lang="en-US" sz="1000" dirty="0" err="1"/>
                <a:t>Kudathanthirige</a:t>
              </a:r>
              <a:r>
                <a:rPr lang="en-US" sz="1000" dirty="0"/>
                <a:t>, </a:t>
              </a:r>
              <a:r>
                <a:rPr lang="en-US" sz="1000" dirty="0" err="1"/>
                <a:t>Dulaj</a:t>
              </a:r>
              <a:r>
                <a:rPr lang="en-US" sz="1000" dirty="0"/>
                <a:t> Gunasinghe and </a:t>
              </a:r>
              <a:r>
                <a:rPr lang="en-US" sz="1000" dirty="0" err="1"/>
                <a:t>Amarasuriya</a:t>
              </a:r>
              <a:r>
                <a:rPr lang="en-US" sz="1000" dirty="0"/>
                <a:t>, Gayan. Performance analysis of intelligent reflective surfaces for wireless communication. arXiv:2002.05603v1, 13 Feb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[5] Marzieh Najafi, Student Member, IEEE Vahid Jamali Member IEEE Robert Schober Fellow IEEE and H. Vincent Poor, Fellow, IEEE. Physics-based modeling and scalable optimization of large intelligent reflecting surfaces. IEEE,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[6] </a:t>
              </a:r>
              <a:r>
                <a:rPr lang="en-US" sz="1000" dirty="0" err="1"/>
                <a:t>Kavianinia</a:t>
              </a:r>
              <a:r>
                <a:rPr lang="en-US" sz="1000" dirty="0"/>
                <a:t>, Mohammad Reza and Emadi, Mohammad Javad. Secrecy rate analysis of star-</a:t>
              </a:r>
              <a:r>
                <a:rPr lang="en-US" sz="1000" dirty="0" err="1"/>
                <a:t>ris</a:t>
              </a:r>
              <a:r>
                <a:rPr lang="en-US" sz="1000" dirty="0"/>
                <a:t> in presence of energy harvesting eavesdroppers. arXiv:2209.12105v2, 2022.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[7] </a:t>
              </a:r>
              <a:r>
                <a:rPr lang="en-US" sz="1000" dirty="0" err="1"/>
                <a:t>Pouya</a:t>
              </a:r>
              <a:r>
                <a:rPr lang="en-US" sz="1000" dirty="0"/>
                <a:t> </a:t>
              </a:r>
              <a:r>
                <a:rPr lang="en-US" sz="1000" dirty="0" err="1"/>
                <a:t>Agheli</a:t>
              </a:r>
              <a:r>
                <a:rPr lang="en-US" sz="1000" dirty="0"/>
                <a:t>, </a:t>
              </a:r>
              <a:r>
                <a:rPr lang="en-US" sz="1000" dirty="0" err="1"/>
                <a:t>Hamzeh</a:t>
              </a:r>
              <a:r>
                <a:rPr lang="en-US" sz="1000" dirty="0"/>
                <a:t> </a:t>
              </a:r>
              <a:r>
                <a:rPr lang="en-US" sz="1000" dirty="0" err="1"/>
                <a:t>Beyranvand</a:t>
              </a:r>
              <a:r>
                <a:rPr lang="en-US" sz="1000" dirty="0"/>
                <a:t> and Emadi, Mohammad Javad. High-speed trains access connectivity through </a:t>
              </a:r>
              <a:r>
                <a:rPr lang="en-US" sz="1000" dirty="0" err="1"/>
                <a:t>ris</a:t>
              </a:r>
              <a:r>
                <a:rPr lang="en-US" sz="1000" dirty="0"/>
                <a:t>-assisted </a:t>
              </a:r>
              <a:r>
                <a:rPr lang="en-US" sz="1000" dirty="0" err="1"/>
                <a:t>fso</a:t>
              </a:r>
              <a:r>
                <a:rPr lang="en-US" sz="1000" dirty="0"/>
                <a:t> communications. arXiv:2110.12804, 2021.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[8] </a:t>
              </a:r>
              <a:r>
                <a:rPr lang="en-US" sz="1000" dirty="0" err="1"/>
                <a:t>Yitao</a:t>
              </a:r>
              <a:r>
                <a:rPr lang="en-US" sz="1000" dirty="0"/>
                <a:t> Han, Student Member, IEEE </a:t>
              </a:r>
              <a:r>
                <a:rPr lang="en-US" sz="1000" dirty="0" err="1"/>
                <a:t>Shuowen</a:t>
              </a:r>
              <a:r>
                <a:rPr lang="en-US" sz="1000" dirty="0"/>
                <a:t> Zhang Member IEEE </a:t>
              </a:r>
              <a:r>
                <a:rPr lang="en-US" sz="1000" dirty="0" err="1"/>
                <a:t>Lingjie</a:t>
              </a:r>
              <a:r>
                <a:rPr lang="en-US" sz="1000" dirty="0"/>
                <a:t> Duan Senior Member IEEE and Rui Zhang, Fellow, IEEE. Cooperative double-</a:t>
              </a:r>
              <a:r>
                <a:rPr lang="en-US" sz="1000" dirty="0" err="1"/>
                <a:t>irs</a:t>
              </a:r>
              <a:r>
                <a:rPr lang="en-US" sz="1000" dirty="0"/>
                <a:t> aided communication: Beamforming design and power scaling. arXiv:2004.01846v1,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[9] Changsheng You, Member, IEEE </a:t>
              </a:r>
              <a:r>
                <a:rPr lang="en-US" sz="1000" dirty="0" err="1"/>
                <a:t>Beixiong</a:t>
              </a:r>
              <a:r>
                <a:rPr lang="en-US" sz="1000" dirty="0"/>
                <a:t> Zheng Member IEEE and Rui Zhang, Fellow, IEEE. Wireless communication via double </a:t>
              </a:r>
              <a:r>
                <a:rPr lang="en-US" sz="1000" dirty="0" err="1"/>
                <a:t>irs</a:t>
              </a:r>
              <a:r>
                <a:rPr lang="en-US" sz="1000" dirty="0"/>
                <a:t>: Channel estimation and passive beamforming designs. arXiv:2008.11439v1,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[10] Tian, </a:t>
              </a:r>
              <a:r>
                <a:rPr lang="en-US" sz="1000" dirty="0" err="1"/>
                <a:t>Guodong</a:t>
              </a:r>
              <a:r>
                <a:rPr lang="en-US" sz="1000" dirty="0"/>
                <a:t> and Song, </a:t>
              </a:r>
              <a:r>
                <a:rPr lang="en-US" sz="1000" dirty="0" err="1"/>
                <a:t>Rongfang</a:t>
              </a:r>
              <a:r>
                <a:rPr lang="en-US" sz="1000" dirty="0"/>
                <a:t>. Cooperative beamforming for a double-</a:t>
              </a:r>
              <a:r>
                <a:rPr lang="en-US" sz="1000" dirty="0" err="1"/>
                <a:t>irsassisted</a:t>
              </a:r>
              <a:r>
                <a:rPr lang="en-US" sz="1000" dirty="0"/>
                <a:t> wireless communication system. EURASIP Journal on Advances in Signal Processing,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[11] </a:t>
              </a:r>
              <a:r>
                <a:rPr lang="en-US" sz="1000" dirty="0" err="1"/>
                <a:t>Beixiong</a:t>
              </a:r>
              <a:r>
                <a:rPr lang="en-US" sz="1000" dirty="0"/>
                <a:t> Zheng, Member, IEEE Changsheng You Member IEEE and Rui Zhang, Fellow, IEEE. Double-</a:t>
              </a:r>
              <a:r>
                <a:rPr lang="en-US" sz="1000" dirty="0" err="1"/>
                <a:t>irs</a:t>
              </a:r>
              <a:r>
                <a:rPr lang="en-US" sz="1000" dirty="0"/>
                <a:t> assisted multi-user </a:t>
              </a:r>
              <a:r>
                <a:rPr lang="en-US" sz="1000" dirty="0" err="1"/>
                <a:t>mimo</a:t>
              </a:r>
              <a:r>
                <a:rPr lang="en-US" sz="1000" dirty="0"/>
                <a:t>: Cooperative passive beamforming design. arXiv:2008.13701,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[12] </a:t>
              </a:r>
              <a:r>
                <a:rPr lang="en-US" sz="1000" dirty="0" err="1"/>
                <a:t>Huayan</a:t>
              </a:r>
              <a:r>
                <a:rPr lang="en-US" sz="1000" dirty="0"/>
                <a:t> Guo, Member, IEEE Ying-Chang Liang Fellow IEEE Jie Chen Student Member IEEE and Erik G. Larsson, Fellow, IEEE. Weighted sum-rate optimization for intelligent reflecting surface enhanced wireless networks. arXiv:1905.07920, 2019.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[13] </a:t>
              </a:r>
              <a:r>
                <a:rPr lang="en-US" sz="1000" dirty="0" err="1"/>
                <a:t>Zhengfeng</a:t>
              </a:r>
              <a:r>
                <a:rPr lang="en-US" sz="1000" dirty="0"/>
                <a:t> Li, Meng Hua, </a:t>
              </a:r>
              <a:r>
                <a:rPr lang="en-US" sz="1000" dirty="0" err="1"/>
                <a:t>Qingxia</a:t>
              </a:r>
              <a:r>
                <a:rPr lang="en-US" sz="1000" dirty="0"/>
                <a:t> Wang </a:t>
              </a:r>
              <a:r>
                <a:rPr lang="en-US" sz="1000" dirty="0" err="1"/>
                <a:t>Qingheng</a:t>
              </a:r>
              <a:r>
                <a:rPr lang="en-US" sz="1000" dirty="0"/>
                <a:t> Song. Weighted sum-rate maximization for multi-</a:t>
              </a:r>
              <a:r>
                <a:rPr lang="en-US" sz="1000" dirty="0" err="1"/>
                <a:t>irs</a:t>
              </a:r>
              <a:r>
                <a:rPr lang="en-US" sz="1000" dirty="0"/>
                <a:t> aided cooperative transmission. arXiv:2002.04900,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[14] </a:t>
              </a:r>
              <a:r>
                <a:rPr lang="en-US" sz="1000" dirty="0" err="1"/>
                <a:t>Kaiming</a:t>
              </a:r>
              <a:r>
                <a:rPr lang="en-US" sz="1000" dirty="0"/>
                <a:t> Shen, Student Member, IEEE and Wei Yu, Fellow, IEEE. Fractional programming for communication systems—part i: Power control and beamforming. IEEE, 2017.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[15] </a:t>
              </a:r>
              <a:r>
                <a:rPr lang="en-US" sz="1000" dirty="0" err="1"/>
                <a:t>Yifan</a:t>
              </a:r>
              <a:r>
                <a:rPr lang="en-US" sz="1000" dirty="0"/>
                <a:t> Ma, </a:t>
              </a:r>
              <a:r>
                <a:rPr lang="en-US" sz="1000" dirty="0" err="1"/>
                <a:t>Yifei</a:t>
              </a:r>
              <a:r>
                <a:rPr lang="en-US" sz="1000" dirty="0"/>
                <a:t> Shen, </a:t>
              </a:r>
              <a:r>
                <a:rPr lang="en-US" sz="1000" dirty="0" err="1"/>
                <a:t>Xianghao</a:t>
              </a:r>
              <a:r>
                <a:rPr lang="en-US" sz="1000" dirty="0"/>
                <a:t> Yu Jun Zhang S.H. Song and </a:t>
              </a:r>
              <a:r>
                <a:rPr lang="en-US" sz="1000" dirty="0" err="1"/>
                <a:t>Letaief</a:t>
              </a:r>
              <a:r>
                <a:rPr lang="en-US" sz="1000" dirty="0"/>
                <a:t>, Khaled B. A low-complexity algorithmic framework for large-scale </a:t>
              </a:r>
              <a:r>
                <a:rPr lang="en-US" sz="1000" dirty="0" err="1"/>
                <a:t>irs</a:t>
              </a:r>
              <a:r>
                <a:rPr lang="en-US" sz="1000" dirty="0"/>
                <a:t>-assisted wireless systems. arXiv:2008.00769, 2020.</a:t>
              </a:r>
              <a:endParaRPr lang="fa-IR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7- منابع و مراجع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40E555-4E7A-1D4F-EA30-1B51DE2488AD}"/>
              </a:ext>
            </a:extLst>
          </p:cNvPr>
          <p:cNvGrpSpPr/>
          <p:nvPr/>
        </p:nvGrpSpPr>
        <p:grpSpPr>
          <a:xfrm>
            <a:off x="7545164" y="565046"/>
            <a:ext cx="701254" cy="669920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342889-039D-612F-99B7-64B03B7ED75F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65A66C78-1402-C2E4-07D6-857A80EF70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ED62CEF-DB39-8A8B-B26A-051493AFEEEB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2DA2A27-EA56-5163-89AE-E045A8173A3B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EED8BF5-A1D0-9AB5-D65D-DFE8945AA2BC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C2C35D4-9C14-6F2F-0D53-5881412FA3F9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A4A329-6EE9-7F11-C404-26AC0AFF3E31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92835FE-D8BB-969A-CA1B-AE5DAD8818FF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126C521-D381-15AA-F20C-04E9793CB61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370E3AC-EE20-603D-DDC1-941EB8C27FE4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69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7518DD-92B7-43B2-BAF9-E021AFA56B53}"/>
              </a:ext>
            </a:extLst>
          </p:cNvPr>
          <p:cNvSpPr/>
          <p:nvPr/>
        </p:nvSpPr>
        <p:spPr>
          <a:xfrm>
            <a:off x="2826326" y="2376186"/>
            <a:ext cx="6539346" cy="2105628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6D0B50-E193-4A5B-98DC-0D82ED34FF4B}"/>
              </a:ext>
            </a:extLst>
          </p:cNvPr>
          <p:cNvSpPr/>
          <p:nvPr/>
        </p:nvSpPr>
        <p:spPr>
          <a:xfrm>
            <a:off x="3430133" y="1848047"/>
            <a:ext cx="5331733" cy="1056278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با تشکر از توجه شما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243F35-6182-4730-86AF-AA8A9514B620}"/>
              </a:ext>
            </a:extLst>
          </p:cNvPr>
          <p:cNvSpPr/>
          <p:nvPr/>
        </p:nvSpPr>
        <p:spPr>
          <a:xfrm>
            <a:off x="3430132" y="3953675"/>
            <a:ext cx="5331733" cy="1056278"/>
          </a:xfrm>
          <a:prstGeom prst="roundRect">
            <a:avLst>
              <a:gd name="adj" fmla="val 8169"/>
            </a:avLst>
          </a:prstGeom>
          <a:solidFill>
            <a:schemeClr val="tx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پایان ارائه</a:t>
            </a:r>
          </a:p>
        </p:txBody>
      </p:sp>
    </p:spTree>
    <p:extLst>
      <p:ext uri="{BB962C8B-B14F-4D97-AF65-F5344CB8AC3E}">
        <p14:creationId xmlns:p14="http://schemas.microsoft.com/office/powerpoint/2010/main" val="197931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B29F53-490E-4B00-903D-637419882C68}"/>
              </a:ext>
            </a:extLst>
          </p:cNvPr>
          <p:cNvSpPr/>
          <p:nvPr/>
        </p:nvSpPr>
        <p:spPr>
          <a:xfrm>
            <a:off x="6794531" y="811467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CC40A-66D8-4639-893F-2DB7EC486021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BAED59-2561-44E5-BDC7-1C2B73306CFD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5C0340-C0EB-4BB1-B479-B2D9525D01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DEA098-CA85-4B12-B468-BE7348A17682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7" name="Graphic 28">
                <a:extLst>
                  <a:ext uri="{FF2B5EF4-FFF2-40B4-BE49-F238E27FC236}">
                    <a16:creationId xmlns:a16="http://schemas.microsoft.com/office/drawing/2014/main" id="{E901A0A9-F710-43CD-B549-00B8729FC2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9302065-1C2C-4D2D-BDB6-7C9A85361026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64BED9B-7250-464B-8977-04FC0EE0671F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672633D-71D1-4C90-BC66-D53851B201DA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67A4DB9-F873-44B2-8A9E-DF9223543A08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A6316D5-21F6-43B2-91D7-F3E2EC8231FE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600867-593F-4670-A8C4-2BCB0E8EDF7B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DA8D777-1A46-4BE4-9B15-A1B055EE9B83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7CA495C-AE2B-455B-83C4-6FFD5266C2D2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287DD33-ED24-4CA8-8D31-5F0F80796BBA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E9E1689-4CBB-4AF4-A186-B0F962F5C5B2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41D8C91-54F3-436D-9B47-BC5DEB8F74FE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91AB95-9340-4943-AEA0-F158D1D7D182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4A8540-6D3C-474A-A87F-35D6D1CEB013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36DC9E3-5103-4F78-BD74-C262098DEF95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E1F4E-1698-4DC9-8186-B5E017226862}"/>
              </a:ext>
            </a:extLst>
          </p:cNvPr>
          <p:cNvGrpSpPr/>
          <p:nvPr/>
        </p:nvGrpSpPr>
        <p:grpSpPr>
          <a:xfrm>
            <a:off x="1245632" y="1662857"/>
            <a:ext cx="9395929" cy="3890050"/>
            <a:chOff x="1245632" y="1662857"/>
            <a:chExt cx="9395929" cy="38900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361105-7DC3-423B-90C3-1E9AD6C58484}"/>
                </a:ext>
              </a:extLst>
            </p:cNvPr>
            <p:cNvSpPr/>
            <p:nvPr/>
          </p:nvSpPr>
          <p:spPr>
            <a:xfrm>
              <a:off x="1245632" y="2020626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CFA08D-643F-4C1E-8EC6-C245E4C2FEF4}"/>
                </a:ext>
              </a:extLst>
            </p:cNvPr>
            <p:cNvSpPr/>
            <p:nvPr/>
          </p:nvSpPr>
          <p:spPr>
            <a:xfrm>
              <a:off x="1398035" y="1840202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8ABCE6-0A20-4A19-AB66-6D569C5F80DD}"/>
                </a:ext>
              </a:extLst>
            </p:cNvPr>
            <p:cNvSpPr/>
            <p:nvPr/>
          </p:nvSpPr>
          <p:spPr>
            <a:xfrm>
              <a:off x="1550438" y="1662857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 کتابهای زیادی در شصت و سه درصد گذشته، حال و آینده شناخت فراوان جامعه و متخصصان را می طلبد تا با نرم افزارها شناخت بیشتری را برای طراحان رایانه ای علی الخصوص طراحان خلاقی و فرهنگ پیشرو در زبان فارسی ایجاد کرد.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998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6D3720-C8FF-4185-9F80-4A977412D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57058" y="815121"/>
            <a:ext cx="4538942" cy="5030535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09BA78-6694-4FD2-98D0-BFD36CEFBE23}"/>
              </a:ext>
            </a:extLst>
          </p:cNvPr>
          <p:cNvSpPr/>
          <p:nvPr/>
        </p:nvSpPr>
        <p:spPr>
          <a:xfrm>
            <a:off x="6584740" y="811466"/>
            <a:ext cx="4237405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028A2B-0A6B-4D7D-BEC3-B5FF611809F4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F3D148A-77C0-496E-BA15-903B7B8C75AF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334CB1-5C67-48B8-901B-084275BD4C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2441D5C-F128-492A-9E6B-62410AF61DA8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16" name="Graphic 28">
                <a:extLst>
                  <a:ext uri="{FF2B5EF4-FFF2-40B4-BE49-F238E27FC236}">
                    <a16:creationId xmlns:a16="http://schemas.microsoft.com/office/drawing/2014/main" id="{48F8DF79-62B4-4F5E-B2F0-61A3DDFC101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52D06C7-C2A0-407B-954A-BA4E80454904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C1970C3-B76B-4365-9C41-C10EF4E52D92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EC32B7C-C1E3-4202-AF80-BC5470556053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259F88C-4AD7-42A1-86F6-EECAAD347323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2E5D9B3-8D1F-4B3B-A2A3-3F8ADB7E9878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6D660C3-47E1-44DF-8831-B66F29C3DB93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ED154772-C16B-411E-8B45-56FDE5066084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B50FDCB-D84A-448C-AB39-CD83FE635BB4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DFEE64B1-20C3-4275-A241-46D14569097C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D2F1AC8-454E-4095-A7EF-8B125BF83D60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1091621-B953-471C-BB9A-A8F3EB9339B1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275CCFF-7BE0-486F-B2FD-F5A36379723B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1196400A-CF5B-45E1-A025-3B2AD94334C7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DD0CFA1-46C7-46C6-98AA-37995ABBCEEE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2B01020-17A5-41AE-BD98-8581444D685A}"/>
              </a:ext>
            </a:extLst>
          </p:cNvPr>
          <p:cNvSpPr/>
          <p:nvPr/>
        </p:nvSpPr>
        <p:spPr>
          <a:xfrm>
            <a:off x="6584740" y="1759377"/>
            <a:ext cx="4237405" cy="408627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</a:t>
            </a:r>
          </a:p>
        </p:txBody>
      </p:sp>
    </p:spTree>
    <p:extLst>
      <p:ext uri="{BB962C8B-B14F-4D97-AF65-F5344CB8AC3E}">
        <p14:creationId xmlns:p14="http://schemas.microsoft.com/office/powerpoint/2010/main" val="3206692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B29F53-490E-4B00-903D-637419882C68}"/>
              </a:ext>
            </a:extLst>
          </p:cNvPr>
          <p:cNvSpPr/>
          <p:nvPr/>
        </p:nvSpPr>
        <p:spPr>
          <a:xfrm>
            <a:off x="4172485" y="550849"/>
            <a:ext cx="3847030" cy="641482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CC40A-66D8-4639-893F-2DB7EC486021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BAED59-2561-44E5-BDC7-1C2B73306CFD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5C0340-C0EB-4BB1-B479-B2D9525D01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DEA098-CA85-4B12-B468-BE7348A17682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7" name="Graphic 28">
                <a:extLst>
                  <a:ext uri="{FF2B5EF4-FFF2-40B4-BE49-F238E27FC236}">
                    <a16:creationId xmlns:a16="http://schemas.microsoft.com/office/drawing/2014/main" id="{E901A0A9-F710-43CD-B549-00B8729FC2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9302065-1C2C-4D2D-BDB6-7C9A85361026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64BED9B-7250-464B-8977-04FC0EE0671F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672633D-71D1-4C90-BC66-D53851B201DA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67A4DB9-F873-44B2-8A9E-DF9223543A08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A6316D5-21F6-43B2-91D7-F3E2EC8231FE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600867-593F-4670-A8C4-2BCB0E8EDF7B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DA8D777-1A46-4BE4-9B15-A1B055EE9B83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7CA495C-AE2B-455B-83C4-6FFD5266C2D2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287DD33-ED24-4CA8-8D31-5F0F80796BBA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E9E1689-4CBB-4AF4-A186-B0F962F5C5B2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41D8C91-54F3-436D-9B47-BC5DEB8F74FE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91AB95-9340-4943-AEA0-F158D1D7D182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4A8540-6D3C-474A-A87F-35D6D1CEB013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36DC9E3-5103-4F78-BD74-C262098DEF95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97CC9A96-986D-4D2A-9E18-ECA64F036618}"/>
              </a:ext>
            </a:extLst>
          </p:cNvPr>
          <p:cNvGrpSpPr/>
          <p:nvPr/>
        </p:nvGrpSpPr>
        <p:grpSpPr>
          <a:xfrm>
            <a:off x="6379564" y="1856776"/>
            <a:ext cx="4442580" cy="1026389"/>
            <a:chOff x="6379565" y="1832757"/>
            <a:chExt cx="4442580" cy="1026389"/>
          </a:xfrm>
        </p:grpSpPr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4E51D22D-A880-4DBB-9E3D-8ED905228876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363" name="Google Shape;254;p28">
                <a:extLst>
                  <a:ext uri="{FF2B5EF4-FFF2-40B4-BE49-F238E27FC236}">
                    <a16:creationId xmlns:a16="http://schemas.microsoft.com/office/drawing/2014/main" id="{23FD5A09-3CE5-4339-BDF4-70A6B271FA68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64" name="Google Shape;254;p28">
                <a:extLst>
                  <a:ext uri="{FF2B5EF4-FFF2-40B4-BE49-F238E27FC236}">
                    <a16:creationId xmlns:a16="http://schemas.microsoft.com/office/drawing/2014/main" id="{BDE8A19F-1975-4EBB-82E7-10AF298A2821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62" name="Google Shape;255;p28">
              <a:extLst>
                <a:ext uri="{FF2B5EF4-FFF2-40B4-BE49-F238E27FC236}">
                  <a16:creationId xmlns:a16="http://schemas.microsoft.com/office/drawing/2014/main" id="{1B2ED5AA-967C-4480-9A28-7DB8CC4D93E7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01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9BFB60-2A2C-4A71-8354-1672C0C1E54C}"/>
              </a:ext>
            </a:extLst>
          </p:cNvPr>
          <p:cNvGrpSpPr/>
          <p:nvPr/>
        </p:nvGrpSpPr>
        <p:grpSpPr>
          <a:xfrm>
            <a:off x="1601379" y="1856776"/>
            <a:ext cx="4442580" cy="1026389"/>
            <a:chOff x="6379565" y="1832757"/>
            <a:chExt cx="4442580" cy="102638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C81670A-C76A-458A-8BCC-08B7997A419B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58" name="Google Shape;254;p28">
                <a:extLst>
                  <a:ext uri="{FF2B5EF4-FFF2-40B4-BE49-F238E27FC236}">
                    <a16:creationId xmlns:a16="http://schemas.microsoft.com/office/drawing/2014/main" id="{B97516DF-0EAF-421B-B8F9-5F30EB280527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59" name="Google Shape;254;p28">
                <a:extLst>
                  <a:ext uri="{FF2B5EF4-FFF2-40B4-BE49-F238E27FC236}">
                    <a16:creationId xmlns:a16="http://schemas.microsoft.com/office/drawing/2014/main" id="{C497CB84-DD19-47DB-89CC-93B1FE9815FE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57" name="Google Shape;255;p28">
              <a:extLst>
                <a:ext uri="{FF2B5EF4-FFF2-40B4-BE49-F238E27FC236}">
                  <a16:creationId xmlns:a16="http://schemas.microsoft.com/office/drawing/2014/main" id="{3CF532AF-42D6-4C94-ADCB-3EAF43846143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02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31EF5-5887-473D-B0A1-6B6111FE4DCA}"/>
              </a:ext>
            </a:extLst>
          </p:cNvPr>
          <p:cNvGrpSpPr/>
          <p:nvPr/>
        </p:nvGrpSpPr>
        <p:grpSpPr>
          <a:xfrm>
            <a:off x="6379564" y="3201649"/>
            <a:ext cx="4442580" cy="1026389"/>
            <a:chOff x="6379565" y="1832757"/>
            <a:chExt cx="4442580" cy="102638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E2E6BCD-0EDF-4BA6-B718-17BA4F843A36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63" name="Google Shape;254;p28">
                <a:extLst>
                  <a:ext uri="{FF2B5EF4-FFF2-40B4-BE49-F238E27FC236}">
                    <a16:creationId xmlns:a16="http://schemas.microsoft.com/office/drawing/2014/main" id="{8C7E0C36-1488-4FB9-97A4-EC2A6C89E728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64" name="Google Shape;254;p28">
                <a:extLst>
                  <a:ext uri="{FF2B5EF4-FFF2-40B4-BE49-F238E27FC236}">
                    <a16:creationId xmlns:a16="http://schemas.microsoft.com/office/drawing/2014/main" id="{B8094423-CC25-4D83-8F85-63BB81A391B4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62" name="Google Shape;255;p28">
              <a:extLst>
                <a:ext uri="{FF2B5EF4-FFF2-40B4-BE49-F238E27FC236}">
                  <a16:creationId xmlns:a16="http://schemas.microsoft.com/office/drawing/2014/main" id="{2667534B-B6D8-4D7A-A1E3-3FF83EB4636D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03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75A37A9-14E7-40FD-B151-52282BFA5901}"/>
              </a:ext>
            </a:extLst>
          </p:cNvPr>
          <p:cNvGrpSpPr/>
          <p:nvPr/>
        </p:nvGrpSpPr>
        <p:grpSpPr>
          <a:xfrm>
            <a:off x="1601379" y="3201649"/>
            <a:ext cx="4442580" cy="1026389"/>
            <a:chOff x="6379565" y="1832757"/>
            <a:chExt cx="4442580" cy="102638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1D65430-E5A7-44D8-AA07-611D702F1A71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68" name="Google Shape;254;p28">
                <a:extLst>
                  <a:ext uri="{FF2B5EF4-FFF2-40B4-BE49-F238E27FC236}">
                    <a16:creationId xmlns:a16="http://schemas.microsoft.com/office/drawing/2014/main" id="{B00BDD9F-E0B6-4EB7-94E5-01D0FD417645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69" name="Google Shape;254;p28">
                <a:extLst>
                  <a:ext uri="{FF2B5EF4-FFF2-40B4-BE49-F238E27FC236}">
                    <a16:creationId xmlns:a16="http://schemas.microsoft.com/office/drawing/2014/main" id="{2AE8EA07-81AB-44EB-B309-0B2BD0CEFBDE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67" name="Google Shape;255;p28">
              <a:extLst>
                <a:ext uri="{FF2B5EF4-FFF2-40B4-BE49-F238E27FC236}">
                  <a16:creationId xmlns:a16="http://schemas.microsoft.com/office/drawing/2014/main" id="{C64177D7-0C04-4C75-9157-BF9EB56DA05B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04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7FD7E-0B16-40B0-98D9-8C1438055C63}"/>
              </a:ext>
            </a:extLst>
          </p:cNvPr>
          <p:cNvGrpSpPr/>
          <p:nvPr/>
        </p:nvGrpSpPr>
        <p:grpSpPr>
          <a:xfrm>
            <a:off x="6379564" y="4546522"/>
            <a:ext cx="4442580" cy="1026389"/>
            <a:chOff x="6379565" y="1832757"/>
            <a:chExt cx="4442580" cy="102638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E071DDF-7D7D-42C4-9A2A-C7817DB47A0E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73" name="Google Shape;254;p28">
                <a:extLst>
                  <a:ext uri="{FF2B5EF4-FFF2-40B4-BE49-F238E27FC236}">
                    <a16:creationId xmlns:a16="http://schemas.microsoft.com/office/drawing/2014/main" id="{2E1CFDFD-7DA3-473A-8C76-5DD836BC6D86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74" name="Google Shape;254;p28">
                <a:extLst>
                  <a:ext uri="{FF2B5EF4-FFF2-40B4-BE49-F238E27FC236}">
                    <a16:creationId xmlns:a16="http://schemas.microsoft.com/office/drawing/2014/main" id="{EAA0882F-63BB-4856-AF75-4AF5BCB279D8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72" name="Google Shape;255;p28">
              <a:extLst>
                <a:ext uri="{FF2B5EF4-FFF2-40B4-BE49-F238E27FC236}">
                  <a16:creationId xmlns:a16="http://schemas.microsoft.com/office/drawing/2014/main" id="{5E155C17-4053-4921-9E19-C8041D28F1FE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05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30C4D0-5D52-4B9A-9580-A898883B344D}"/>
              </a:ext>
            </a:extLst>
          </p:cNvPr>
          <p:cNvGrpSpPr/>
          <p:nvPr/>
        </p:nvGrpSpPr>
        <p:grpSpPr>
          <a:xfrm>
            <a:off x="1601379" y="4546522"/>
            <a:ext cx="4442580" cy="1026389"/>
            <a:chOff x="6379565" y="1832757"/>
            <a:chExt cx="4442580" cy="1026389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73CFDC-A274-41F1-97A8-91D0FE0A88A2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78" name="Google Shape;254;p28">
                <a:extLst>
                  <a:ext uri="{FF2B5EF4-FFF2-40B4-BE49-F238E27FC236}">
                    <a16:creationId xmlns:a16="http://schemas.microsoft.com/office/drawing/2014/main" id="{3AE0C638-99AF-4041-B2E7-FE94378428B2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79" name="Google Shape;254;p28">
                <a:extLst>
                  <a:ext uri="{FF2B5EF4-FFF2-40B4-BE49-F238E27FC236}">
                    <a16:creationId xmlns:a16="http://schemas.microsoft.com/office/drawing/2014/main" id="{411B89FE-3D40-4724-9400-7453986BAAAF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لورم ایپسوم متن ساختگی با تولید سادگی نامفهوم </a:t>
                </a: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77" name="Google Shape;255;p28">
              <a:extLst>
                <a:ext uri="{FF2B5EF4-FFF2-40B4-BE49-F238E27FC236}">
                  <a16:creationId xmlns:a16="http://schemas.microsoft.com/office/drawing/2014/main" id="{2D2C5AEE-7DA3-403D-A932-5E1BD8C6656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06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134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032869-8DF4-4D84-B3BF-B32A29FD9A9F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D85400-38F8-43FB-A74D-F63A6BC68D9A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6B43C4-308E-4CE4-8452-7FB46006A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E80FFED-CF74-4EDB-9E10-36063AE6B2C4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2">
                <a:extLst>
                  <a:ext uri="{FF2B5EF4-FFF2-40B4-BE49-F238E27FC236}">
                    <a16:creationId xmlns:a16="http://schemas.microsoft.com/office/drawing/2014/main" id="{4BB2B00C-9E3A-4841-B29D-902B3288FC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C3EB458-CA52-42B3-9BD9-787A206BA875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FD0E414-3F02-45E4-8F7A-6712F1F033E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78E02B-36E0-491D-BA06-2730C989441B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8E11879-A126-450F-81DC-502EE676672E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8D6AC42-372D-4747-8DFE-7AD550AA28A0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C69DF64-21A3-41FA-B12C-EA9E97029F5A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3795A8-8ADA-4BAC-99FE-3B2EC2A600B5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FD3273C-8842-487F-A50D-D3B8B4A15D5D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72F2E29-BE58-44BA-BC7E-336344ED909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491C3ED-D5A4-4ED1-9EFD-9D3E64B5E0A5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D72B37-B4FC-4C82-A556-841AAED40CDC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2B356EC-F78C-4B36-BB3A-4D721478E7F3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D8766AD-456C-4643-AE8B-BFDBB95643F7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C63EE80-9234-41DB-859E-652091543090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E497F0-D6E9-40B0-BCF1-CA4E2DA36449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ECE1053-10EA-445D-96B7-6D0EC7A572F6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BBF2F1D-12A4-4C5D-9730-4898D83FBD50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4F1D116-1E65-4152-82BE-F5B595B8845C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B2FD3F-6106-4F1D-9CF6-BD12DCFDBD26}"/>
              </a:ext>
            </a:extLst>
          </p:cNvPr>
          <p:cNvSpPr/>
          <p:nvPr/>
        </p:nvSpPr>
        <p:spPr>
          <a:xfrm>
            <a:off x="4020046" y="505958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3DC499-5982-476B-839D-8E1E64B7C910}"/>
              </a:ext>
            </a:extLst>
          </p:cNvPr>
          <p:cNvGrpSpPr/>
          <p:nvPr/>
        </p:nvGrpSpPr>
        <p:grpSpPr>
          <a:xfrm>
            <a:off x="1397961" y="1497938"/>
            <a:ext cx="9396000" cy="2133003"/>
            <a:chOff x="1397999" y="1531499"/>
            <a:chExt cx="9396000" cy="213300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4E0ABD9-CA2C-4B92-A321-6B3BCBF1F48B}"/>
                </a:ext>
              </a:extLst>
            </p:cNvPr>
            <p:cNvSpPr/>
            <p:nvPr/>
          </p:nvSpPr>
          <p:spPr>
            <a:xfrm>
              <a:off x="1397999" y="1531499"/>
              <a:ext cx="9396000" cy="21330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6E7EE1-2043-406B-81F6-13B2BDB11FE6}"/>
                </a:ext>
              </a:extLst>
            </p:cNvPr>
            <p:cNvSpPr/>
            <p:nvPr/>
          </p:nvSpPr>
          <p:spPr>
            <a:xfrm>
              <a:off x="1550438" y="1662857"/>
              <a:ext cx="9091123" cy="187028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C8D724-BF13-435E-9530-56B63D884D60}"/>
              </a:ext>
            </a:extLst>
          </p:cNvPr>
          <p:cNvGrpSpPr/>
          <p:nvPr/>
        </p:nvGrpSpPr>
        <p:grpSpPr>
          <a:xfrm>
            <a:off x="1397961" y="3893368"/>
            <a:ext cx="9396000" cy="2133003"/>
            <a:chOff x="1397999" y="1531499"/>
            <a:chExt cx="9396000" cy="213300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C8099F-FF14-4F3E-9AB3-D7380E2BDB94}"/>
                </a:ext>
              </a:extLst>
            </p:cNvPr>
            <p:cNvSpPr/>
            <p:nvPr/>
          </p:nvSpPr>
          <p:spPr>
            <a:xfrm>
              <a:off x="1397999" y="1531499"/>
              <a:ext cx="9396000" cy="21330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FCC3C9-4B2B-44B3-9988-C955BB6D2BE9}"/>
                </a:ext>
              </a:extLst>
            </p:cNvPr>
            <p:cNvSpPr/>
            <p:nvPr/>
          </p:nvSpPr>
          <p:spPr>
            <a:xfrm>
              <a:off x="1550438" y="1662857"/>
              <a:ext cx="9091123" cy="187028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599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266E29E-ADB1-49EB-93A1-4791F015B2F4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1AD17-3328-4763-8FC1-861C93631F87}"/>
              </a:ext>
            </a:extLst>
          </p:cNvPr>
          <p:cNvSpPr/>
          <p:nvPr/>
        </p:nvSpPr>
        <p:spPr>
          <a:xfrm>
            <a:off x="6346202" y="1547437"/>
            <a:ext cx="4237405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7ECA0A-403A-42AA-9912-AC742416306F}"/>
              </a:ext>
            </a:extLst>
          </p:cNvPr>
          <p:cNvSpPr/>
          <p:nvPr/>
        </p:nvSpPr>
        <p:spPr>
          <a:xfrm>
            <a:off x="4914900" y="2530408"/>
            <a:ext cx="5668707" cy="29782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D2D52E-F4B1-4F33-A24D-266A680CBF56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9D47839-F9ED-44F2-8034-275972D97E1C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0ADABD-9270-4880-88C3-C5DA0106B5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B909B22-97AA-4C37-93EE-C2D5FE0F3B39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10" name="Graphic 22">
                <a:extLst>
                  <a:ext uri="{FF2B5EF4-FFF2-40B4-BE49-F238E27FC236}">
                    <a16:creationId xmlns:a16="http://schemas.microsoft.com/office/drawing/2014/main" id="{BD055544-2891-4774-B432-09EE09D418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E3AA59C-8672-46FA-955E-25908E21E68A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49F5FC4A-F050-4F6E-97B5-146BD17483A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1CAD5E-A942-41FA-B1FE-3C0F957F6524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3214427-7199-4403-B8FF-3DE5441E656B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5D4DFD4-1DB0-43A1-A00E-1BD05A5CC1E9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F37FFDA-F393-42C2-845D-0AACFCE6396E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A0CC05C-2062-4519-9DBE-E801134AF70B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6FE3FF28-2949-4D1C-9CAE-0BA054131898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1010179-EB6C-4C2A-A0FD-05162D77B0D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1B3FDDF-FAF1-4FBF-98D1-1D9828D6F254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5D54F8D-DF16-4A09-8572-62154B72503B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1C4D5673-78D4-4326-BF99-D471C6D55909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536AE6F-EF64-425D-BCE5-858B178B44A5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89E5946-177A-41F4-BE96-53D7336A2C3C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EB8DB0B-C11A-4A22-A01A-903C9F6F4172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5510365-3122-4EFD-99F5-18473CE0999B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CA5A928B-347E-4B5A-8101-F61BD253E24C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445EEA75-E3CE-4662-8EF5-C354CFBC6EE2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13030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9441ED-F6FF-4B01-BF00-1D81D7E21DA8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8800" b="1" dirty="0">
                <a:solidFill>
                  <a:schemeClr val="tx2"/>
                </a:solidFill>
                <a:cs typeface="IRAN Sans" panose="020B0400000000000000" pitchFamily="34" charset="-78"/>
              </a:rPr>
              <a:t>2. مقدمه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2A863-E779-463C-98F1-7E343A5A8772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18690"/>
            <a:ext cx="3273017" cy="3273017"/>
            <a:chOff x="4257356" y="2749104"/>
            <a:chExt cx="1145658" cy="114565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FDDEDC5-2181-452E-971D-1FB0205BADFF}"/>
                </a:ext>
              </a:extLst>
            </p:cNvPr>
            <p:cNvSpPr/>
            <p:nvPr/>
          </p:nvSpPr>
          <p:spPr>
            <a:xfrm>
              <a:off x="4257356" y="2749104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3" name="Graphic 22">
              <a:extLst>
                <a:ext uri="{FF2B5EF4-FFF2-40B4-BE49-F238E27FC236}">
                  <a16:creationId xmlns:a16="http://schemas.microsoft.com/office/drawing/2014/main" id="{EEE5CAA4-D5BE-4AD3-B20A-49048F23F0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4588" y="2871745"/>
              <a:ext cx="587075" cy="828000"/>
              <a:chOff x="4125519" y="831131"/>
              <a:chExt cx="354983" cy="500668"/>
            </a:xfrm>
            <a:solidFill>
              <a:schemeClr val="accent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470DBAD-4D43-4940-B9C8-CD62D78D6163}"/>
                  </a:ext>
                </a:extLst>
              </p:cNvPr>
              <p:cNvSpPr/>
              <p:nvPr/>
            </p:nvSpPr>
            <p:spPr>
              <a:xfrm>
                <a:off x="4125519" y="876268"/>
                <a:ext cx="354983" cy="455532"/>
              </a:xfrm>
              <a:custGeom>
                <a:avLst/>
                <a:gdLst>
                  <a:gd name="connsiteX0" fmla="*/ 338184 w 354983"/>
                  <a:gd name="connsiteY0" fmla="*/ 455532 h 455532"/>
                  <a:gd name="connsiteX1" fmla="*/ 16800 w 354983"/>
                  <a:gd name="connsiteY1" fmla="*/ 455532 h 455532"/>
                  <a:gd name="connsiteX2" fmla="*/ 0 w 354983"/>
                  <a:gd name="connsiteY2" fmla="*/ 438732 h 455532"/>
                  <a:gd name="connsiteX3" fmla="*/ 0 w 354983"/>
                  <a:gd name="connsiteY3" fmla="*/ 16800 h 455532"/>
                  <a:gd name="connsiteX4" fmla="*/ 16800 w 354983"/>
                  <a:gd name="connsiteY4" fmla="*/ 0 h 455532"/>
                  <a:gd name="connsiteX5" fmla="*/ 338184 w 354983"/>
                  <a:gd name="connsiteY5" fmla="*/ 0 h 455532"/>
                  <a:gd name="connsiteX6" fmla="*/ 354984 w 354983"/>
                  <a:gd name="connsiteY6" fmla="*/ 16800 h 455532"/>
                  <a:gd name="connsiteX7" fmla="*/ 354984 w 354983"/>
                  <a:gd name="connsiteY7" fmla="*/ 438816 h 455532"/>
                  <a:gd name="connsiteX8" fmla="*/ 338184 w 354983"/>
                  <a:gd name="connsiteY8" fmla="*/ 455532 h 455532"/>
                  <a:gd name="connsiteX9" fmla="*/ 16800 w 354983"/>
                  <a:gd name="connsiteY9" fmla="*/ 8484 h 455532"/>
                  <a:gd name="connsiteX10" fmla="*/ 8400 w 354983"/>
                  <a:gd name="connsiteY10" fmla="*/ 16884 h 455532"/>
                  <a:gd name="connsiteX11" fmla="*/ 8400 w 354983"/>
                  <a:gd name="connsiteY11" fmla="*/ 438816 h 455532"/>
                  <a:gd name="connsiteX12" fmla="*/ 16800 w 354983"/>
                  <a:gd name="connsiteY12" fmla="*/ 447216 h 455532"/>
                  <a:gd name="connsiteX13" fmla="*/ 338184 w 354983"/>
                  <a:gd name="connsiteY13" fmla="*/ 447216 h 455532"/>
                  <a:gd name="connsiteX14" fmla="*/ 346584 w 354983"/>
                  <a:gd name="connsiteY14" fmla="*/ 438816 h 455532"/>
                  <a:gd name="connsiteX15" fmla="*/ 346584 w 354983"/>
                  <a:gd name="connsiteY15" fmla="*/ 16800 h 455532"/>
                  <a:gd name="connsiteX16" fmla="*/ 338184 w 354983"/>
                  <a:gd name="connsiteY16" fmla="*/ 8400 h 45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4983" h="455532">
                    <a:moveTo>
                      <a:pt x="338184" y="455532"/>
                    </a:moveTo>
                    <a:lnTo>
                      <a:pt x="16800" y="455532"/>
                    </a:lnTo>
                    <a:cubicBezTo>
                      <a:pt x="7522" y="455532"/>
                      <a:pt x="0" y="448011"/>
                      <a:pt x="0" y="438732"/>
                    </a:cubicBezTo>
                    <a:lnTo>
                      <a:pt x="0" y="16800"/>
                    </a:lnTo>
                    <a:cubicBezTo>
                      <a:pt x="0" y="7522"/>
                      <a:pt x="7522" y="0"/>
                      <a:pt x="16800" y="0"/>
                    </a:cubicBezTo>
                    <a:lnTo>
                      <a:pt x="338184" y="0"/>
                    </a:lnTo>
                    <a:cubicBezTo>
                      <a:pt x="347463" y="0"/>
                      <a:pt x="354984" y="7522"/>
                      <a:pt x="354984" y="16800"/>
                    </a:cubicBezTo>
                    <a:lnTo>
                      <a:pt x="354984" y="438816"/>
                    </a:lnTo>
                    <a:cubicBezTo>
                      <a:pt x="354938" y="448062"/>
                      <a:pt x="347430" y="455532"/>
                      <a:pt x="338184" y="455532"/>
                    </a:cubicBezTo>
                    <a:close/>
                    <a:moveTo>
                      <a:pt x="16800" y="8484"/>
                    </a:moveTo>
                    <a:cubicBezTo>
                      <a:pt x="12161" y="8484"/>
                      <a:pt x="8400" y="12245"/>
                      <a:pt x="8400" y="16884"/>
                    </a:cubicBezTo>
                    <a:lnTo>
                      <a:pt x="8400" y="438816"/>
                    </a:lnTo>
                    <a:cubicBezTo>
                      <a:pt x="8400" y="443455"/>
                      <a:pt x="12161" y="447216"/>
                      <a:pt x="16800" y="447216"/>
                    </a:cubicBezTo>
                    <a:lnTo>
                      <a:pt x="338184" y="447216"/>
                    </a:lnTo>
                    <a:cubicBezTo>
                      <a:pt x="342823" y="447216"/>
                      <a:pt x="346584" y="443455"/>
                      <a:pt x="346584" y="438816"/>
                    </a:cubicBezTo>
                    <a:lnTo>
                      <a:pt x="346584" y="16800"/>
                    </a:lnTo>
                    <a:cubicBezTo>
                      <a:pt x="346584" y="12161"/>
                      <a:pt x="342823" y="8400"/>
                      <a:pt x="338184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FBE5C2-CC25-4F7A-83A2-A316B840D3F3}"/>
                  </a:ext>
                </a:extLst>
              </p:cNvPr>
              <p:cNvSpPr/>
              <p:nvPr/>
            </p:nvSpPr>
            <p:spPr>
              <a:xfrm>
                <a:off x="4244798" y="831131"/>
                <a:ext cx="117011" cy="67155"/>
              </a:xfrm>
              <a:custGeom>
                <a:avLst/>
                <a:gdLst>
                  <a:gd name="connsiteX0" fmla="*/ 95676 w 117011"/>
                  <a:gd name="connsiteY0" fmla="*/ 27917 h 67155"/>
                  <a:gd name="connsiteX1" fmla="*/ 89292 w 117011"/>
                  <a:gd name="connsiteY1" fmla="*/ 23213 h 67155"/>
                  <a:gd name="connsiteX2" fmla="*/ 50757 w 117011"/>
                  <a:gd name="connsiteY2" fmla="*/ 1100 h 67155"/>
                  <a:gd name="connsiteX3" fmla="*/ 28644 w 117011"/>
                  <a:gd name="connsiteY3" fmla="*/ 23213 h 67155"/>
                  <a:gd name="connsiteX4" fmla="*/ 22260 w 117011"/>
                  <a:gd name="connsiteY4" fmla="*/ 27917 h 67155"/>
                  <a:gd name="connsiteX5" fmla="*/ 6720 w 117011"/>
                  <a:gd name="connsiteY5" fmla="*/ 27917 h 67155"/>
                  <a:gd name="connsiteX6" fmla="*/ 0 w 117011"/>
                  <a:gd name="connsiteY6" fmla="*/ 34637 h 67155"/>
                  <a:gd name="connsiteX7" fmla="*/ 0 w 117011"/>
                  <a:gd name="connsiteY7" fmla="*/ 58745 h 67155"/>
                  <a:gd name="connsiteX8" fmla="*/ 8400 w 117011"/>
                  <a:gd name="connsiteY8" fmla="*/ 67145 h 67155"/>
                  <a:gd name="connsiteX9" fmla="*/ 108192 w 117011"/>
                  <a:gd name="connsiteY9" fmla="*/ 67145 h 67155"/>
                  <a:gd name="connsiteX10" fmla="*/ 117001 w 117011"/>
                  <a:gd name="connsiteY10" fmla="*/ 59175 h 67155"/>
                  <a:gd name="connsiteX11" fmla="*/ 117012 w 117011"/>
                  <a:gd name="connsiteY11" fmla="*/ 58745 h 67155"/>
                  <a:gd name="connsiteX12" fmla="*/ 117012 w 117011"/>
                  <a:gd name="connsiteY12" fmla="*/ 34637 h 67155"/>
                  <a:gd name="connsiteX13" fmla="*/ 110292 w 117011"/>
                  <a:gd name="connsiteY13" fmla="*/ 27917 h 67155"/>
                  <a:gd name="connsiteX14" fmla="*/ 58968 w 117011"/>
                  <a:gd name="connsiteY14" fmla="*/ 41105 h 67155"/>
                  <a:gd name="connsiteX15" fmla="*/ 46788 w 117011"/>
                  <a:gd name="connsiteY15" fmla="*/ 28925 h 67155"/>
                  <a:gd name="connsiteX16" fmla="*/ 58968 w 117011"/>
                  <a:gd name="connsiteY16" fmla="*/ 16745 h 67155"/>
                  <a:gd name="connsiteX17" fmla="*/ 71148 w 117011"/>
                  <a:gd name="connsiteY17" fmla="*/ 28925 h 67155"/>
                  <a:gd name="connsiteX18" fmla="*/ 58968 w 117011"/>
                  <a:gd name="connsiteY18" fmla="*/ 41105 h 6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011" h="67155">
                    <a:moveTo>
                      <a:pt x="95676" y="27917"/>
                    </a:moveTo>
                    <a:cubicBezTo>
                      <a:pt x="92751" y="27905"/>
                      <a:pt x="90170" y="26003"/>
                      <a:pt x="89292" y="23213"/>
                    </a:cubicBezTo>
                    <a:cubicBezTo>
                      <a:pt x="84757" y="6465"/>
                      <a:pt x="67505" y="-3435"/>
                      <a:pt x="50757" y="1100"/>
                    </a:cubicBezTo>
                    <a:cubicBezTo>
                      <a:pt x="39981" y="4018"/>
                      <a:pt x="31562" y="12436"/>
                      <a:pt x="28644" y="23213"/>
                    </a:cubicBezTo>
                    <a:cubicBezTo>
                      <a:pt x="27790" y="26020"/>
                      <a:pt x="25194" y="27933"/>
                      <a:pt x="22260" y="27917"/>
                    </a:cubicBezTo>
                    <a:lnTo>
                      <a:pt x="6720" y="27917"/>
                    </a:lnTo>
                    <a:cubicBezTo>
                      <a:pt x="3009" y="27917"/>
                      <a:pt x="0" y="30926"/>
                      <a:pt x="0" y="34637"/>
                    </a:cubicBezTo>
                    <a:lnTo>
                      <a:pt x="0" y="58745"/>
                    </a:lnTo>
                    <a:cubicBezTo>
                      <a:pt x="0" y="63384"/>
                      <a:pt x="3761" y="67145"/>
                      <a:pt x="8400" y="67145"/>
                    </a:cubicBezTo>
                    <a:lnTo>
                      <a:pt x="108192" y="67145"/>
                    </a:lnTo>
                    <a:cubicBezTo>
                      <a:pt x="112825" y="67377"/>
                      <a:pt x="116769" y="63809"/>
                      <a:pt x="117001" y="59175"/>
                    </a:cubicBezTo>
                    <a:cubicBezTo>
                      <a:pt x="117009" y="59032"/>
                      <a:pt x="117012" y="58888"/>
                      <a:pt x="117012" y="58745"/>
                    </a:cubicBezTo>
                    <a:lnTo>
                      <a:pt x="117012" y="34637"/>
                    </a:lnTo>
                    <a:cubicBezTo>
                      <a:pt x="117012" y="30926"/>
                      <a:pt x="114003" y="27917"/>
                      <a:pt x="110292" y="27917"/>
                    </a:cubicBezTo>
                    <a:close/>
                    <a:moveTo>
                      <a:pt x="58968" y="41105"/>
                    </a:moveTo>
                    <a:cubicBezTo>
                      <a:pt x="52241" y="41105"/>
                      <a:pt x="46788" y="35652"/>
                      <a:pt x="46788" y="28925"/>
                    </a:cubicBezTo>
                    <a:cubicBezTo>
                      <a:pt x="46788" y="22198"/>
                      <a:pt x="52241" y="16745"/>
                      <a:pt x="58968" y="16745"/>
                    </a:cubicBezTo>
                    <a:cubicBezTo>
                      <a:pt x="65695" y="16745"/>
                      <a:pt x="71148" y="22198"/>
                      <a:pt x="71148" y="28925"/>
                    </a:cubicBezTo>
                    <a:cubicBezTo>
                      <a:pt x="71148" y="35652"/>
                      <a:pt x="65695" y="41105"/>
                      <a:pt x="58968" y="41105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63914C6-C495-447E-9597-B620B57415BC}"/>
                  </a:ext>
                </a:extLst>
              </p:cNvPr>
              <p:cNvSpPr/>
              <p:nvPr/>
            </p:nvSpPr>
            <p:spPr>
              <a:xfrm>
                <a:off x="4193307" y="947919"/>
                <a:ext cx="28392" cy="28392"/>
              </a:xfrm>
              <a:custGeom>
                <a:avLst/>
                <a:gdLst>
                  <a:gd name="connsiteX0" fmla="*/ 28392 w 28392"/>
                  <a:gd name="connsiteY0" fmla="*/ 14112 h 28392"/>
                  <a:gd name="connsiteX1" fmla="*/ 14280 w 28392"/>
                  <a:gd name="connsiteY1" fmla="*/ 28392 h 28392"/>
                  <a:gd name="connsiteX2" fmla="*/ 0 w 28392"/>
                  <a:gd name="connsiteY2" fmla="*/ 14280 h 28392"/>
                  <a:gd name="connsiteX3" fmla="*/ 14112 w 28392"/>
                  <a:gd name="connsiteY3" fmla="*/ 0 h 28392"/>
                  <a:gd name="connsiteX4" fmla="*/ 14196 w 28392"/>
                  <a:gd name="connsiteY4" fmla="*/ 0 h 28392"/>
                  <a:gd name="connsiteX5" fmla="*/ 28392 w 28392"/>
                  <a:gd name="connsiteY5" fmla="*/ 14112 h 2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92" h="28392">
                    <a:moveTo>
                      <a:pt x="28392" y="14112"/>
                    </a:moveTo>
                    <a:cubicBezTo>
                      <a:pt x="28438" y="21952"/>
                      <a:pt x="22120" y="28345"/>
                      <a:pt x="14280" y="28392"/>
                    </a:cubicBezTo>
                    <a:cubicBezTo>
                      <a:pt x="6440" y="28438"/>
                      <a:pt x="47" y="22120"/>
                      <a:pt x="0" y="14280"/>
                    </a:cubicBezTo>
                    <a:cubicBezTo>
                      <a:pt x="-46" y="6440"/>
                      <a:pt x="6272" y="47"/>
                      <a:pt x="14112" y="0"/>
                    </a:cubicBezTo>
                    <a:cubicBezTo>
                      <a:pt x="14140" y="0"/>
                      <a:pt x="14168" y="0"/>
                      <a:pt x="14196" y="0"/>
                    </a:cubicBezTo>
                    <a:cubicBezTo>
                      <a:pt x="22004" y="0"/>
                      <a:pt x="28346" y="6304"/>
                      <a:pt x="28392" y="141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6E942B0-FDB4-486D-998A-FEDE0BCF29EB}"/>
                  </a:ext>
                </a:extLst>
              </p:cNvPr>
              <p:cNvSpPr/>
              <p:nvPr/>
            </p:nvSpPr>
            <p:spPr>
              <a:xfrm>
                <a:off x="4188014" y="980595"/>
                <a:ext cx="39732" cy="28896"/>
              </a:xfrm>
              <a:custGeom>
                <a:avLst/>
                <a:gdLst>
                  <a:gd name="connsiteX0" fmla="*/ 8484 w 39732"/>
                  <a:gd name="connsiteY0" fmla="*/ 1 h 28896"/>
                  <a:gd name="connsiteX1" fmla="*/ 31332 w 39732"/>
                  <a:gd name="connsiteY1" fmla="*/ 1 h 28896"/>
                  <a:gd name="connsiteX2" fmla="*/ 39732 w 39732"/>
                  <a:gd name="connsiteY2" fmla="*/ 8401 h 28896"/>
                  <a:gd name="connsiteX3" fmla="*/ 39732 w 39732"/>
                  <a:gd name="connsiteY3" fmla="*/ 28897 h 28896"/>
                  <a:gd name="connsiteX4" fmla="*/ 39732 w 39732"/>
                  <a:gd name="connsiteY4" fmla="*/ 28897 h 28896"/>
                  <a:gd name="connsiteX5" fmla="*/ 0 w 39732"/>
                  <a:gd name="connsiteY5" fmla="*/ 28897 h 28896"/>
                  <a:gd name="connsiteX6" fmla="*/ 0 w 39732"/>
                  <a:gd name="connsiteY6" fmla="*/ 28897 h 28896"/>
                  <a:gd name="connsiteX7" fmla="*/ 0 w 39732"/>
                  <a:gd name="connsiteY7" fmla="*/ 8485 h 28896"/>
                  <a:gd name="connsiteX8" fmla="*/ 8316 w 39732"/>
                  <a:gd name="connsiteY8" fmla="*/ 1 h 28896"/>
                  <a:gd name="connsiteX9" fmla="*/ 8484 w 39732"/>
                  <a:gd name="connsiteY9" fmla="*/ 1 h 2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732" h="28896">
                    <a:moveTo>
                      <a:pt x="8484" y="1"/>
                    </a:moveTo>
                    <a:lnTo>
                      <a:pt x="31332" y="1"/>
                    </a:lnTo>
                    <a:cubicBezTo>
                      <a:pt x="35972" y="1"/>
                      <a:pt x="39732" y="3761"/>
                      <a:pt x="39732" y="8401"/>
                    </a:cubicBezTo>
                    <a:lnTo>
                      <a:pt x="39732" y="28897"/>
                    </a:lnTo>
                    <a:lnTo>
                      <a:pt x="39732" y="28897"/>
                    </a:lnTo>
                    <a:lnTo>
                      <a:pt x="0" y="28897"/>
                    </a:lnTo>
                    <a:lnTo>
                      <a:pt x="0" y="28897"/>
                    </a:lnTo>
                    <a:lnTo>
                      <a:pt x="0" y="8485"/>
                    </a:lnTo>
                    <a:cubicBezTo>
                      <a:pt x="-46" y="3845"/>
                      <a:pt x="3677" y="47"/>
                      <a:pt x="8316" y="1"/>
                    </a:cubicBezTo>
                    <a:cubicBezTo>
                      <a:pt x="8372" y="0"/>
                      <a:pt x="8428" y="0"/>
                      <a:pt x="8484" y="1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552323C-3C7C-4ADF-8C45-C56053484942}"/>
                  </a:ext>
                </a:extLst>
              </p:cNvPr>
              <p:cNvSpPr/>
              <p:nvPr/>
            </p:nvSpPr>
            <p:spPr>
              <a:xfrm>
                <a:off x="4268655" y="958252"/>
                <a:ext cx="97355" cy="8399"/>
              </a:xfrm>
              <a:custGeom>
                <a:avLst/>
                <a:gdLst>
                  <a:gd name="connsiteX0" fmla="*/ 93156 w 97355"/>
                  <a:gd name="connsiteY0" fmla="*/ 8400 h 8399"/>
                  <a:gd name="connsiteX1" fmla="*/ 4200 w 97355"/>
                  <a:gd name="connsiteY1" fmla="*/ 8400 h 8399"/>
                  <a:gd name="connsiteX2" fmla="*/ 0 w 97355"/>
                  <a:gd name="connsiteY2" fmla="*/ 4200 h 8399"/>
                  <a:gd name="connsiteX3" fmla="*/ 4200 w 97355"/>
                  <a:gd name="connsiteY3" fmla="*/ 0 h 8399"/>
                  <a:gd name="connsiteX4" fmla="*/ 93156 w 97355"/>
                  <a:gd name="connsiteY4" fmla="*/ 0 h 8399"/>
                  <a:gd name="connsiteX5" fmla="*/ 97356 w 97355"/>
                  <a:gd name="connsiteY5" fmla="*/ 4200 h 8399"/>
                  <a:gd name="connsiteX6" fmla="*/ 93156 w 97355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399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11" y="6501"/>
                      <a:pt x="95457" y="8355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579980-E9FD-4EA5-89CF-F1DE850FACED}"/>
                  </a:ext>
                </a:extLst>
              </p:cNvPr>
              <p:cNvSpPr/>
              <p:nvPr/>
            </p:nvSpPr>
            <p:spPr>
              <a:xfrm>
                <a:off x="4268655" y="985719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67" y="0"/>
                      <a:pt x="153048" y="1881"/>
                      <a:pt x="153048" y="4200"/>
                    </a:cubicBezTo>
                    <a:cubicBezTo>
                      <a:pt x="153003" y="6501"/>
                      <a:pt x="151149" y="8355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41134C-30C1-43D5-8C63-F7A31747C41D}"/>
                  </a:ext>
                </a:extLst>
              </p:cNvPr>
              <p:cNvSpPr/>
              <p:nvPr/>
            </p:nvSpPr>
            <p:spPr>
              <a:xfrm>
                <a:off x="4268655" y="1065016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08F0D51-F3D2-48F0-847E-D47D205314F2}"/>
                  </a:ext>
                </a:extLst>
              </p:cNvPr>
              <p:cNvSpPr/>
              <p:nvPr/>
            </p:nvSpPr>
            <p:spPr>
              <a:xfrm>
                <a:off x="4268655" y="1092484"/>
                <a:ext cx="153047" cy="8399"/>
              </a:xfrm>
              <a:custGeom>
                <a:avLst/>
                <a:gdLst>
                  <a:gd name="connsiteX0" fmla="*/ 148848 w 153047"/>
                  <a:gd name="connsiteY0" fmla="*/ 8400 h 8399"/>
                  <a:gd name="connsiteX1" fmla="*/ 4200 w 153047"/>
                  <a:gd name="connsiteY1" fmla="*/ 8400 h 8399"/>
                  <a:gd name="connsiteX2" fmla="*/ 0 w 153047"/>
                  <a:gd name="connsiteY2" fmla="*/ 4200 h 8399"/>
                  <a:gd name="connsiteX3" fmla="*/ 4200 w 153047"/>
                  <a:gd name="connsiteY3" fmla="*/ 0 h 8399"/>
                  <a:gd name="connsiteX4" fmla="*/ 148848 w 153047"/>
                  <a:gd name="connsiteY4" fmla="*/ 0 h 8399"/>
                  <a:gd name="connsiteX5" fmla="*/ 153048 w 153047"/>
                  <a:gd name="connsiteY5" fmla="*/ 4200 h 8399"/>
                  <a:gd name="connsiteX6" fmla="*/ 148848 w 153047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399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02BF45-34C5-4258-BF1B-533533B16DE1}"/>
                  </a:ext>
                </a:extLst>
              </p:cNvPr>
              <p:cNvSpPr/>
              <p:nvPr/>
            </p:nvSpPr>
            <p:spPr>
              <a:xfrm>
                <a:off x="4268655" y="1148259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4C0ED6E-C394-48CF-B21E-A1EECA652DE0}"/>
                  </a:ext>
                </a:extLst>
              </p:cNvPr>
              <p:cNvSpPr/>
              <p:nvPr/>
            </p:nvSpPr>
            <p:spPr>
              <a:xfrm>
                <a:off x="4268655" y="1175476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848949-EE78-4B2B-9B99-7BFDEC21ED16}"/>
                  </a:ext>
                </a:extLst>
              </p:cNvPr>
              <p:cNvSpPr/>
              <p:nvPr/>
            </p:nvSpPr>
            <p:spPr>
              <a:xfrm>
                <a:off x="4268655" y="1231503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C5359EB-8B6B-4025-A798-CE18A0577921}"/>
                  </a:ext>
                </a:extLst>
              </p:cNvPr>
              <p:cNvSpPr/>
              <p:nvPr/>
            </p:nvSpPr>
            <p:spPr>
              <a:xfrm>
                <a:off x="4268655" y="1258971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6C97892-C453-4A52-89D0-845B69462F9E}"/>
                  </a:ext>
                </a:extLst>
              </p:cNvPr>
              <p:cNvSpPr/>
              <p:nvPr/>
            </p:nvSpPr>
            <p:spPr>
              <a:xfrm>
                <a:off x="4179531" y="1059388"/>
                <a:ext cx="55944" cy="55944"/>
              </a:xfrm>
              <a:custGeom>
                <a:avLst/>
                <a:gdLst>
                  <a:gd name="connsiteX0" fmla="*/ 55944 w 55944"/>
                  <a:gd name="connsiteY0" fmla="*/ 27972 h 55944"/>
                  <a:gd name="connsiteX1" fmla="*/ 27972 w 55944"/>
                  <a:gd name="connsiteY1" fmla="*/ 55944 h 55944"/>
                  <a:gd name="connsiteX2" fmla="*/ 0 w 55944"/>
                  <a:gd name="connsiteY2" fmla="*/ 27972 h 55944"/>
                  <a:gd name="connsiteX3" fmla="*/ 27972 w 55944"/>
                  <a:gd name="connsiteY3" fmla="*/ 0 h 55944"/>
                  <a:gd name="connsiteX4" fmla="*/ 55944 w 55944"/>
                  <a:gd name="connsiteY4" fmla="*/ 27972 h 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4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7713D08-5766-4699-88BE-636CC0DD95DB}"/>
                  </a:ext>
                </a:extLst>
              </p:cNvPr>
              <p:cNvSpPr/>
              <p:nvPr/>
            </p:nvSpPr>
            <p:spPr>
              <a:xfrm>
                <a:off x="4192031" y="1075623"/>
                <a:ext cx="31743" cy="25428"/>
              </a:xfrm>
              <a:custGeom>
                <a:avLst/>
                <a:gdLst>
                  <a:gd name="connsiteX0" fmla="*/ 13119 w 31743"/>
                  <a:gd name="connsiteY0" fmla="*/ 25429 h 25428"/>
                  <a:gd name="connsiteX1" fmla="*/ 687 w 31743"/>
                  <a:gd name="connsiteY1" fmla="*/ 13333 h 25428"/>
                  <a:gd name="connsiteX2" fmla="*/ 1899 w 31743"/>
                  <a:gd name="connsiteY2" fmla="*/ 7518 h 25428"/>
                  <a:gd name="connsiteX3" fmla="*/ 6399 w 31743"/>
                  <a:gd name="connsiteY3" fmla="*/ 7453 h 25428"/>
                  <a:gd name="connsiteX4" fmla="*/ 12867 w 31743"/>
                  <a:gd name="connsiteY4" fmla="*/ 13669 h 25428"/>
                  <a:gd name="connsiteX5" fmla="*/ 24459 w 31743"/>
                  <a:gd name="connsiteY5" fmla="*/ 1321 h 25428"/>
                  <a:gd name="connsiteX6" fmla="*/ 30423 w 31743"/>
                  <a:gd name="connsiteY6" fmla="*/ 1153 h 25428"/>
                  <a:gd name="connsiteX7" fmla="*/ 30591 w 31743"/>
                  <a:gd name="connsiteY7" fmla="*/ 7117 h 2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43" h="25428">
                    <a:moveTo>
                      <a:pt x="13119" y="25429"/>
                    </a:moveTo>
                    <a:lnTo>
                      <a:pt x="687" y="13333"/>
                    </a:lnTo>
                    <a:cubicBezTo>
                      <a:pt x="-584" y="11392"/>
                      <a:pt x="-41" y="8789"/>
                      <a:pt x="1899" y="7518"/>
                    </a:cubicBezTo>
                    <a:cubicBezTo>
                      <a:pt x="3260" y="6626"/>
                      <a:pt x="5013" y="6601"/>
                      <a:pt x="6399" y="7453"/>
                    </a:cubicBezTo>
                    <a:lnTo>
                      <a:pt x="12867" y="13669"/>
                    </a:lnTo>
                    <a:lnTo>
                      <a:pt x="24459" y="1321"/>
                    </a:lnTo>
                    <a:cubicBezTo>
                      <a:pt x="26059" y="-373"/>
                      <a:pt x="28730" y="-447"/>
                      <a:pt x="30423" y="1153"/>
                    </a:cubicBezTo>
                    <a:cubicBezTo>
                      <a:pt x="32117" y="2753"/>
                      <a:pt x="32191" y="5423"/>
                      <a:pt x="30591" y="7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2CB4A71-E133-4A0B-B244-19019CE1FC2B}"/>
                  </a:ext>
                </a:extLst>
              </p:cNvPr>
              <p:cNvSpPr/>
              <p:nvPr/>
            </p:nvSpPr>
            <p:spPr>
              <a:xfrm>
                <a:off x="4179531" y="1138264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4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434984F-02B5-4C40-96B4-74C376B09CD3}"/>
                  </a:ext>
                </a:extLst>
              </p:cNvPr>
              <p:cNvSpPr/>
              <p:nvPr/>
            </p:nvSpPr>
            <p:spPr>
              <a:xfrm>
                <a:off x="4191641" y="1155703"/>
                <a:ext cx="32139" cy="25484"/>
              </a:xfrm>
              <a:custGeom>
                <a:avLst/>
                <a:gdLst>
                  <a:gd name="connsiteX0" fmla="*/ 13509 w 32139"/>
                  <a:gd name="connsiteY0" fmla="*/ 25484 h 25484"/>
                  <a:gd name="connsiteX1" fmla="*/ 1077 w 32139"/>
                  <a:gd name="connsiteY1" fmla="*/ 13388 h 25484"/>
                  <a:gd name="connsiteX2" fmla="*/ 1392 w 32139"/>
                  <a:gd name="connsiteY2" fmla="*/ 7457 h 25484"/>
                  <a:gd name="connsiteX3" fmla="*/ 6873 w 32139"/>
                  <a:gd name="connsiteY3" fmla="*/ 7340 h 25484"/>
                  <a:gd name="connsiteX4" fmla="*/ 13341 w 32139"/>
                  <a:gd name="connsiteY4" fmla="*/ 13556 h 25484"/>
                  <a:gd name="connsiteX5" fmla="*/ 24933 w 32139"/>
                  <a:gd name="connsiteY5" fmla="*/ 1208 h 25484"/>
                  <a:gd name="connsiteX6" fmla="*/ 30897 w 32139"/>
                  <a:gd name="connsiteY6" fmla="*/ 1208 h 25484"/>
                  <a:gd name="connsiteX7" fmla="*/ 30922 w 32139"/>
                  <a:gd name="connsiteY7" fmla="*/ 7148 h 25484"/>
                  <a:gd name="connsiteX8" fmla="*/ 30897 w 32139"/>
                  <a:gd name="connsiteY8" fmla="*/ 7172 h 2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39" h="25484">
                    <a:moveTo>
                      <a:pt x="13509" y="25484"/>
                    </a:moveTo>
                    <a:lnTo>
                      <a:pt x="1077" y="13388"/>
                    </a:lnTo>
                    <a:cubicBezTo>
                      <a:pt x="-474" y="11664"/>
                      <a:pt x="-333" y="9008"/>
                      <a:pt x="1392" y="7457"/>
                    </a:cubicBezTo>
                    <a:cubicBezTo>
                      <a:pt x="2938" y="6066"/>
                      <a:pt x="5269" y="6016"/>
                      <a:pt x="6873" y="7340"/>
                    </a:cubicBezTo>
                    <a:lnTo>
                      <a:pt x="13341" y="13556"/>
                    </a:lnTo>
                    <a:lnTo>
                      <a:pt x="24933" y="1208"/>
                    </a:lnTo>
                    <a:cubicBezTo>
                      <a:pt x="26595" y="-403"/>
                      <a:pt x="29236" y="-403"/>
                      <a:pt x="30897" y="1208"/>
                    </a:cubicBezTo>
                    <a:cubicBezTo>
                      <a:pt x="32544" y="2842"/>
                      <a:pt x="32555" y="5501"/>
                      <a:pt x="30922" y="7148"/>
                    </a:cubicBezTo>
                    <a:cubicBezTo>
                      <a:pt x="30913" y="7156"/>
                      <a:pt x="30906" y="7164"/>
                      <a:pt x="30897" y="71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E1A4DF-B47F-479E-9A37-5CE30BF5DCF4}"/>
                  </a:ext>
                </a:extLst>
              </p:cNvPr>
              <p:cNvSpPr/>
              <p:nvPr/>
            </p:nvSpPr>
            <p:spPr>
              <a:xfrm>
                <a:off x="4179531" y="1217056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0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ABF56B-4D51-47F4-A2F3-023FFB43167A}"/>
                  </a:ext>
                </a:extLst>
              </p:cNvPr>
              <p:cNvSpPr/>
              <p:nvPr/>
            </p:nvSpPr>
            <p:spPr>
              <a:xfrm>
                <a:off x="4192031" y="1235301"/>
                <a:ext cx="31658" cy="25350"/>
              </a:xfrm>
              <a:custGeom>
                <a:avLst/>
                <a:gdLst>
                  <a:gd name="connsiteX0" fmla="*/ 13119 w 31658"/>
                  <a:gd name="connsiteY0" fmla="*/ 25351 h 25350"/>
                  <a:gd name="connsiteX1" fmla="*/ 687 w 31658"/>
                  <a:gd name="connsiteY1" fmla="*/ 13255 h 25350"/>
                  <a:gd name="connsiteX2" fmla="*/ 1899 w 31658"/>
                  <a:gd name="connsiteY2" fmla="*/ 7440 h 25350"/>
                  <a:gd name="connsiteX3" fmla="*/ 6399 w 31658"/>
                  <a:gd name="connsiteY3" fmla="*/ 7375 h 25350"/>
                  <a:gd name="connsiteX4" fmla="*/ 12867 w 31658"/>
                  <a:gd name="connsiteY4" fmla="*/ 13591 h 25350"/>
                  <a:gd name="connsiteX5" fmla="*/ 24459 w 31658"/>
                  <a:gd name="connsiteY5" fmla="*/ 1243 h 25350"/>
                  <a:gd name="connsiteX6" fmla="*/ 30399 w 31658"/>
                  <a:gd name="connsiteY6" fmla="*/ 1218 h 25350"/>
                  <a:gd name="connsiteX7" fmla="*/ 30423 w 31658"/>
                  <a:gd name="connsiteY7" fmla="*/ 1243 h 25350"/>
                  <a:gd name="connsiteX8" fmla="*/ 30483 w 31658"/>
                  <a:gd name="connsiteY8" fmla="*/ 7063 h 25350"/>
                  <a:gd name="connsiteX9" fmla="*/ 30423 w 31658"/>
                  <a:gd name="connsiteY9" fmla="*/ 7123 h 2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58" h="25350">
                    <a:moveTo>
                      <a:pt x="13119" y="25351"/>
                    </a:moveTo>
                    <a:lnTo>
                      <a:pt x="687" y="13255"/>
                    </a:lnTo>
                    <a:cubicBezTo>
                      <a:pt x="-584" y="11314"/>
                      <a:pt x="-41" y="8711"/>
                      <a:pt x="1899" y="7440"/>
                    </a:cubicBezTo>
                    <a:cubicBezTo>
                      <a:pt x="3260" y="6548"/>
                      <a:pt x="5013" y="6523"/>
                      <a:pt x="6399" y="7375"/>
                    </a:cubicBezTo>
                    <a:lnTo>
                      <a:pt x="12867" y="13591"/>
                    </a:lnTo>
                    <a:lnTo>
                      <a:pt x="24459" y="1243"/>
                    </a:lnTo>
                    <a:cubicBezTo>
                      <a:pt x="26093" y="-405"/>
                      <a:pt x="28752" y="-416"/>
                      <a:pt x="30399" y="1218"/>
                    </a:cubicBezTo>
                    <a:cubicBezTo>
                      <a:pt x="30407" y="1227"/>
                      <a:pt x="30415" y="1234"/>
                      <a:pt x="30423" y="1243"/>
                    </a:cubicBezTo>
                    <a:cubicBezTo>
                      <a:pt x="32047" y="2834"/>
                      <a:pt x="32074" y="5439"/>
                      <a:pt x="30483" y="7063"/>
                    </a:cubicBezTo>
                    <a:cubicBezTo>
                      <a:pt x="30463" y="7083"/>
                      <a:pt x="30443" y="7103"/>
                      <a:pt x="30423" y="7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230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032869-8DF4-4D84-B3BF-B32A29FD9A9F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D85400-38F8-43FB-A74D-F63A6BC68D9A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6B43C4-308E-4CE4-8452-7FB46006A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E80FFED-CF74-4EDB-9E10-36063AE6B2C4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2">
                <a:extLst>
                  <a:ext uri="{FF2B5EF4-FFF2-40B4-BE49-F238E27FC236}">
                    <a16:creationId xmlns:a16="http://schemas.microsoft.com/office/drawing/2014/main" id="{4BB2B00C-9E3A-4841-B29D-902B3288FC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C3EB458-CA52-42B3-9BD9-787A206BA875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FD0E414-3F02-45E4-8F7A-6712F1F033E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78E02B-36E0-491D-BA06-2730C989441B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8E11879-A126-450F-81DC-502EE676672E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8D6AC42-372D-4747-8DFE-7AD550AA28A0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C69DF64-21A3-41FA-B12C-EA9E97029F5A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3795A8-8ADA-4BAC-99FE-3B2EC2A600B5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FD3273C-8842-487F-A50D-D3B8B4A15D5D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72F2E29-BE58-44BA-BC7E-336344ED909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491C3ED-D5A4-4ED1-9EFD-9D3E64B5E0A5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D72B37-B4FC-4C82-A556-841AAED40CDC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2B356EC-F78C-4B36-BB3A-4D721478E7F3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D8766AD-456C-4643-AE8B-BFDBB95643F7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C63EE80-9234-41DB-859E-652091543090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E497F0-D6E9-40B0-BCF1-CA4E2DA36449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ECE1053-10EA-445D-96B7-6D0EC7A572F6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BBF2F1D-12A4-4C5D-9730-4898D83FBD50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4F1D116-1E65-4152-82BE-F5B595B8845C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B2FD3F-6106-4F1D-9CF6-BD12DCFDBD26}"/>
              </a:ext>
            </a:extLst>
          </p:cNvPr>
          <p:cNvSpPr/>
          <p:nvPr/>
        </p:nvSpPr>
        <p:spPr>
          <a:xfrm>
            <a:off x="4174654" y="450540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sp>
        <p:nvSpPr>
          <p:cNvPr id="40" name="Google Shape;378;p32">
            <a:extLst>
              <a:ext uri="{FF2B5EF4-FFF2-40B4-BE49-F238E27FC236}">
                <a16:creationId xmlns:a16="http://schemas.microsoft.com/office/drawing/2014/main" id="{9F31F336-8460-40C7-A167-69CBCD92D843}"/>
              </a:ext>
            </a:extLst>
          </p:cNvPr>
          <p:cNvSpPr/>
          <p:nvPr/>
        </p:nvSpPr>
        <p:spPr>
          <a:xfrm flipH="1">
            <a:off x="8958765" y="4087563"/>
            <a:ext cx="2746674" cy="1453347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</a:t>
            </a:r>
            <a:endParaRPr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E1BCFC55-385A-467D-A179-398DFAAABFC6}"/>
              </a:ext>
            </a:extLst>
          </p:cNvPr>
          <p:cNvSpPr/>
          <p:nvPr/>
        </p:nvSpPr>
        <p:spPr>
          <a:xfrm flipH="1">
            <a:off x="6219941" y="1963316"/>
            <a:ext cx="2750165" cy="1506439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</a:t>
            </a:r>
          </a:p>
        </p:txBody>
      </p:sp>
      <p:sp>
        <p:nvSpPr>
          <p:cNvPr id="42" name="Google Shape;380;p32">
            <a:extLst>
              <a:ext uri="{FF2B5EF4-FFF2-40B4-BE49-F238E27FC236}">
                <a16:creationId xmlns:a16="http://schemas.microsoft.com/office/drawing/2014/main" id="{64FBCD31-6895-4BE7-B97C-FDE8B9F79699}"/>
              </a:ext>
            </a:extLst>
          </p:cNvPr>
          <p:cNvSpPr/>
          <p:nvPr/>
        </p:nvSpPr>
        <p:spPr>
          <a:xfrm flipH="1">
            <a:off x="3484338" y="4087563"/>
            <a:ext cx="2746674" cy="1453347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</a:t>
            </a:r>
          </a:p>
        </p:txBody>
      </p:sp>
      <p:sp>
        <p:nvSpPr>
          <p:cNvPr id="43" name="Google Shape;381;p32">
            <a:extLst>
              <a:ext uri="{FF2B5EF4-FFF2-40B4-BE49-F238E27FC236}">
                <a16:creationId xmlns:a16="http://schemas.microsoft.com/office/drawing/2014/main" id="{03374979-8445-48E4-AB69-3D1EEE9421BF}"/>
              </a:ext>
            </a:extLst>
          </p:cNvPr>
          <p:cNvSpPr/>
          <p:nvPr/>
        </p:nvSpPr>
        <p:spPr>
          <a:xfrm flipH="1">
            <a:off x="749006" y="1963316"/>
            <a:ext cx="2746404" cy="1506439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</a:t>
            </a:r>
          </a:p>
        </p:txBody>
      </p:sp>
      <p:sp>
        <p:nvSpPr>
          <p:cNvPr id="44" name="Google Shape;382;p32">
            <a:extLst>
              <a:ext uri="{FF2B5EF4-FFF2-40B4-BE49-F238E27FC236}">
                <a16:creationId xmlns:a16="http://schemas.microsoft.com/office/drawing/2014/main" id="{C19EB9C9-CF07-4F91-B4CA-175A49BEE4EA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5" name="Google Shape;383;p32">
            <a:extLst>
              <a:ext uri="{FF2B5EF4-FFF2-40B4-BE49-F238E27FC236}">
                <a16:creationId xmlns:a16="http://schemas.microsoft.com/office/drawing/2014/main" id="{8AF1104F-0BED-4D5D-BC10-45BDC3111FA2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6" name="Google Shape;384;p32">
            <a:extLst>
              <a:ext uri="{FF2B5EF4-FFF2-40B4-BE49-F238E27FC236}">
                <a16:creationId xmlns:a16="http://schemas.microsoft.com/office/drawing/2014/main" id="{44D452E4-B24E-4A1D-B2DE-B2420302B886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7" name="Google Shape;385;p32">
            <a:extLst>
              <a:ext uri="{FF2B5EF4-FFF2-40B4-BE49-F238E27FC236}">
                <a16:creationId xmlns:a16="http://schemas.microsoft.com/office/drawing/2014/main" id="{7CC9DDAE-077D-4FCC-86D7-88F2B7715FA1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386;p32">
            <a:extLst>
              <a:ext uri="{FF2B5EF4-FFF2-40B4-BE49-F238E27FC236}">
                <a16:creationId xmlns:a16="http://schemas.microsoft.com/office/drawing/2014/main" id="{88AF708C-EB75-4205-B7BE-AF94ECE62203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49" name="Google Shape;387;p32">
              <a:extLst>
                <a:ext uri="{FF2B5EF4-FFF2-40B4-BE49-F238E27FC236}">
                  <a16:creationId xmlns:a16="http://schemas.microsoft.com/office/drawing/2014/main" id="{F4D07300-29D3-448A-BAA9-0A291C96642E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;p32">
              <a:extLst>
                <a:ext uri="{FF2B5EF4-FFF2-40B4-BE49-F238E27FC236}">
                  <a16:creationId xmlns:a16="http://schemas.microsoft.com/office/drawing/2014/main" id="{F6D96F13-6B0F-4D97-8ADB-2810DF3214A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89;p32">
              <a:extLst>
                <a:ext uri="{FF2B5EF4-FFF2-40B4-BE49-F238E27FC236}">
                  <a16:creationId xmlns:a16="http://schemas.microsoft.com/office/drawing/2014/main" id="{3A007FF2-406D-4013-A2B6-7FFCDA7D7236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52" name="Google Shape;390;p32">
                <a:extLst>
                  <a:ext uri="{FF2B5EF4-FFF2-40B4-BE49-F238E27FC236}">
                    <a16:creationId xmlns:a16="http://schemas.microsoft.com/office/drawing/2014/main" id="{5A580DD3-976C-46B7-8BCB-1EC98A17F2D0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1;p32">
                <a:extLst>
                  <a:ext uri="{FF2B5EF4-FFF2-40B4-BE49-F238E27FC236}">
                    <a16:creationId xmlns:a16="http://schemas.microsoft.com/office/drawing/2014/main" id="{6988D295-3F3D-44D7-B596-52E35F94E3F2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2;p32">
                <a:extLst>
                  <a:ext uri="{FF2B5EF4-FFF2-40B4-BE49-F238E27FC236}">
                    <a16:creationId xmlns:a16="http://schemas.microsoft.com/office/drawing/2014/main" id="{5B1FEBEE-697A-4EC1-ADE1-B6FF73BFD60D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3;p32">
                <a:extLst>
                  <a:ext uri="{FF2B5EF4-FFF2-40B4-BE49-F238E27FC236}">
                    <a16:creationId xmlns:a16="http://schemas.microsoft.com/office/drawing/2014/main" id="{59FD2FDC-7C12-4FB8-9B83-10FE216ECEE4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394;p32">
            <a:extLst>
              <a:ext uri="{FF2B5EF4-FFF2-40B4-BE49-F238E27FC236}">
                <a16:creationId xmlns:a16="http://schemas.microsoft.com/office/drawing/2014/main" id="{129F6AAD-4679-42B1-92BE-CF549002E421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57" name="Google Shape;395;p32">
              <a:extLst>
                <a:ext uri="{FF2B5EF4-FFF2-40B4-BE49-F238E27FC236}">
                  <a16:creationId xmlns:a16="http://schemas.microsoft.com/office/drawing/2014/main" id="{D7E7B67D-4512-4D39-92BC-BE49BBBC40C9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96;p32">
              <a:extLst>
                <a:ext uri="{FF2B5EF4-FFF2-40B4-BE49-F238E27FC236}">
                  <a16:creationId xmlns:a16="http://schemas.microsoft.com/office/drawing/2014/main" id="{CB9FEE90-B034-4408-AB26-A8CB1F53E014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59" name="Google Shape;397;p32">
                <a:extLst>
                  <a:ext uri="{FF2B5EF4-FFF2-40B4-BE49-F238E27FC236}">
                    <a16:creationId xmlns:a16="http://schemas.microsoft.com/office/drawing/2014/main" id="{172C59CD-8671-41FC-B716-33527188DFCF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98;p32">
                <a:extLst>
                  <a:ext uri="{FF2B5EF4-FFF2-40B4-BE49-F238E27FC236}">
                    <a16:creationId xmlns:a16="http://schemas.microsoft.com/office/drawing/2014/main" id="{E51D19CF-9B51-4BFF-A441-4437FDC468D9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99;p32">
                <a:extLst>
                  <a:ext uri="{FF2B5EF4-FFF2-40B4-BE49-F238E27FC236}">
                    <a16:creationId xmlns:a16="http://schemas.microsoft.com/office/drawing/2014/main" id="{3ADBC20F-5EC3-4146-BD7A-403F85C7E60A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0;p32">
                <a:extLst>
                  <a:ext uri="{FF2B5EF4-FFF2-40B4-BE49-F238E27FC236}">
                    <a16:creationId xmlns:a16="http://schemas.microsoft.com/office/drawing/2014/main" id="{2468A758-B5DA-47CB-8D18-179E41F0F7F5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01;p32">
            <a:extLst>
              <a:ext uri="{FF2B5EF4-FFF2-40B4-BE49-F238E27FC236}">
                <a16:creationId xmlns:a16="http://schemas.microsoft.com/office/drawing/2014/main" id="{48E9E463-0BE1-4641-9B45-A8173288767A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64" name="Google Shape;402;p32">
              <a:extLst>
                <a:ext uri="{FF2B5EF4-FFF2-40B4-BE49-F238E27FC236}">
                  <a16:creationId xmlns:a16="http://schemas.microsoft.com/office/drawing/2014/main" id="{F81A0A54-9488-4512-957F-167D3DAC1368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3;p32">
              <a:extLst>
                <a:ext uri="{FF2B5EF4-FFF2-40B4-BE49-F238E27FC236}">
                  <a16:creationId xmlns:a16="http://schemas.microsoft.com/office/drawing/2014/main" id="{274C9A58-4DE2-4A99-B0ED-DAB1FC804A93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04;p32">
            <a:extLst>
              <a:ext uri="{FF2B5EF4-FFF2-40B4-BE49-F238E27FC236}">
                <a16:creationId xmlns:a16="http://schemas.microsoft.com/office/drawing/2014/main" id="{6E5847C9-91C7-482C-B430-B3B1D45F7022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67" name="Google Shape;405;p32">
              <a:extLst>
                <a:ext uri="{FF2B5EF4-FFF2-40B4-BE49-F238E27FC236}">
                  <a16:creationId xmlns:a16="http://schemas.microsoft.com/office/drawing/2014/main" id="{5CDCF4F7-57B7-4AA3-853A-3256A385CE6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6;p32">
              <a:extLst>
                <a:ext uri="{FF2B5EF4-FFF2-40B4-BE49-F238E27FC236}">
                  <a16:creationId xmlns:a16="http://schemas.microsoft.com/office/drawing/2014/main" id="{B2310266-5929-4373-A625-EF0C4C716AF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7;p32">
              <a:extLst>
                <a:ext uri="{FF2B5EF4-FFF2-40B4-BE49-F238E27FC236}">
                  <a16:creationId xmlns:a16="http://schemas.microsoft.com/office/drawing/2014/main" id="{DFF791AE-B194-4658-90A0-F796B1CDE166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8;p32">
              <a:extLst>
                <a:ext uri="{FF2B5EF4-FFF2-40B4-BE49-F238E27FC236}">
                  <a16:creationId xmlns:a16="http://schemas.microsoft.com/office/drawing/2014/main" id="{5238B6FE-154C-4B1F-9F5C-F69991FE13C0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9332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932989" y="2761863"/>
            <a:ext cx="8326017" cy="22953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بیشینه سازی </a:t>
            </a:r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عملکرد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سیستم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چند ورودی – تک خروجی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به کمک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سطوح بازتاب دهنده هوشمند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با استفاده از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بهینه سازی کلاسیک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C9964C-FAA7-C26D-1F96-E2ECBE157ACB}"/>
              </a:ext>
            </a:extLst>
          </p:cNvPr>
          <p:cNvSpPr/>
          <p:nvPr/>
        </p:nvSpPr>
        <p:spPr>
          <a:xfrm>
            <a:off x="2919807" y="1063148"/>
            <a:ext cx="6035925" cy="12462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bg2"/>
                </a:solidFill>
                <a:cs typeface="IRAN Sans" panose="020B0400000000000000" pitchFamily="34" charset="-78"/>
              </a:rPr>
              <a:t>عنوان پروژه: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814E0-C3F9-50D7-2BB4-F01835CF95AB}"/>
              </a:ext>
            </a:extLst>
          </p:cNvPr>
          <p:cNvGrpSpPr>
            <a:grpSpLocks noChangeAspect="1"/>
          </p:cNvGrpSpPr>
          <p:nvPr/>
        </p:nvGrpSpPr>
        <p:grpSpPr>
          <a:xfrm>
            <a:off x="9391985" y="819229"/>
            <a:ext cx="1734041" cy="1734041"/>
            <a:chOff x="7069500" y="2728786"/>
            <a:chExt cx="1145658" cy="11456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4A2BD2-A820-259A-8CCA-1DCFC1240E1F}"/>
                </a:ext>
              </a:extLst>
            </p:cNvPr>
            <p:cNvSpPr/>
            <p:nvPr/>
          </p:nvSpPr>
          <p:spPr>
            <a:xfrm>
              <a:off x="7069500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8">
              <a:extLst>
                <a:ext uri="{FF2B5EF4-FFF2-40B4-BE49-F238E27FC236}">
                  <a16:creationId xmlns:a16="http://schemas.microsoft.com/office/drawing/2014/main" id="{CD1022A7-60F6-F125-2BA0-BF33252A77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12789" y="2941803"/>
              <a:ext cx="850517" cy="828000"/>
              <a:chOff x="6113086" y="794152"/>
              <a:chExt cx="513452" cy="499862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9A15F81-F989-236C-DA38-63B89A6D89C1}"/>
                  </a:ext>
                </a:extLst>
              </p:cNvPr>
              <p:cNvSpPr/>
              <p:nvPr/>
            </p:nvSpPr>
            <p:spPr>
              <a:xfrm>
                <a:off x="6140716" y="849951"/>
                <a:ext cx="458371" cy="307981"/>
              </a:xfrm>
              <a:custGeom>
                <a:avLst/>
                <a:gdLst>
                  <a:gd name="connsiteX0" fmla="*/ 438302 w 458371"/>
                  <a:gd name="connsiteY0" fmla="*/ 307980 h 307981"/>
                  <a:gd name="connsiteX1" fmla="*/ 19890 w 458371"/>
                  <a:gd name="connsiteY1" fmla="*/ 307980 h 307981"/>
                  <a:gd name="connsiteX2" fmla="*/ 0 w 458371"/>
                  <a:gd name="connsiteY2" fmla="*/ 288090 h 307981"/>
                  <a:gd name="connsiteX3" fmla="*/ 0 w 458371"/>
                  <a:gd name="connsiteY3" fmla="*/ 19890 h 307981"/>
                  <a:gd name="connsiteX4" fmla="*/ 19890 w 458371"/>
                  <a:gd name="connsiteY4" fmla="*/ 0 h 307981"/>
                  <a:gd name="connsiteX5" fmla="*/ 438302 w 458371"/>
                  <a:gd name="connsiteY5" fmla="*/ 0 h 307981"/>
                  <a:gd name="connsiteX6" fmla="*/ 458372 w 458371"/>
                  <a:gd name="connsiteY6" fmla="*/ 19890 h 307981"/>
                  <a:gd name="connsiteX7" fmla="*/ 458372 w 458371"/>
                  <a:gd name="connsiteY7" fmla="*/ 19890 h 307981"/>
                  <a:gd name="connsiteX8" fmla="*/ 458372 w 458371"/>
                  <a:gd name="connsiteY8" fmla="*/ 288090 h 307981"/>
                  <a:gd name="connsiteX9" fmla="*/ 438483 w 458371"/>
                  <a:gd name="connsiteY9" fmla="*/ 307981 h 307981"/>
                  <a:gd name="connsiteX10" fmla="*/ 438302 w 458371"/>
                  <a:gd name="connsiteY10" fmla="*/ 307980 h 307981"/>
                  <a:gd name="connsiteX11" fmla="*/ 19890 w 458371"/>
                  <a:gd name="connsiteY11" fmla="*/ 9000 h 307981"/>
                  <a:gd name="connsiteX12" fmla="*/ 9000 w 458371"/>
                  <a:gd name="connsiteY12" fmla="*/ 19890 h 307981"/>
                  <a:gd name="connsiteX13" fmla="*/ 9000 w 458371"/>
                  <a:gd name="connsiteY13" fmla="*/ 288090 h 307981"/>
                  <a:gd name="connsiteX14" fmla="*/ 19890 w 458371"/>
                  <a:gd name="connsiteY14" fmla="*/ 298980 h 307981"/>
                  <a:gd name="connsiteX15" fmla="*/ 438302 w 458371"/>
                  <a:gd name="connsiteY15" fmla="*/ 298980 h 307981"/>
                  <a:gd name="connsiteX16" fmla="*/ 449370 w 458371"/>
                  <a:gd name="connsiteY16" fmla="*/ 288272 h 307981"/>
                  <a:gd name="connsiteX17" fmla="*/ 449372 w 458371"/>
                  <a:gd name="connsiteY17" fmla="*/ 288090 h 307981"/>
                  <a:gd name="connsiteX18" fmla="*/ 449372 w 458371"/>
                  <a:gd name="connsiteY18" fmla="*/ 19890 h 307981"/>
                  <a:gd name="connsiteX19" fmla="*/ 438303 w 458371"/>
                  <a:gd name="connsiteY19" fmla="*/ 9000 h 307981"/>
                  <a:gd name="connsiteX20" fmla="*/ 438302 w 458371"/>
                  <a:gd name="connsiteY20" fmla="*/ 9000 h 30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8371" h="307981">
                    <a:moveTo>
                      <a:pt x="438302" y="307980"/>
                    </a:moveTo>
                    <a:lnTo>
                      <a:pt x="19890" y="307980"/>
                    </a:lnTo>
                    <a:cubicBezTo>
                      <a:pt x="8905" y="307980"/>
                      <a:pt x="0" y="299075"/>
                      <a:pt x="0" y="288090"/>
                    </a:cubicBezTo>
                    <a:lnTo>
                      <a:pt x="0" y="19890"/>
                    </a:lnTo>
                    <a:cubicBezTo>
                      <a:pt x="49" y="8926"/>
                      <a:pt x="8926" y="50"/>
                      <a:pt x="19890" y="0"/>
                    </a:cubicBezTo>
                    <a:lnTo>
                      <a:pt x="438302" y="0"/>
                    </a:lnTo>
                    <a:cubicBezTo>
                      <a:pt x="449337" y="-50"/>
                      <a:pt x="458322" y="8855"/>
                      <a:pt x="458372" y="19890"/>
                    </a:cubicBezTo>
                    <a:cubicBezTo>
                      <a:pt x="458372" y="19890"/>
                      <a:pt x="458372" y="19890"/>
                      <a:pt x="458372" y="19890"/>
                    </a:cubicBezTo>
                    <a:lnTo>
                      <a:pt x="458372" y="288090"/>
                    </a:lnTo>
                    <a:cubicBezTo>
                      <a:pt x="458372" y="299075"/>
                      <a:pt x="449467" y="307980"/>
                      <a:pt x="438483" y="307981"/>
                    </a:cubicBezTo>
                    <a:cubicBezTo>
                      <a:pt x="438422" y="307981"/>
                      <a:pt x="438362" y="307981"/>
                      <a:pt x="438302" y="307980"/>
                    </a:cubicBezTo>
                    <a:close/>
                    <a:moveTo>
                      <a:pt x="19890" y="9000"/>
                    </a:moveTo>
                    <a:cubicBezTo>
                      <a:pt x="13876" y="9000"/>
                      <a:pt x="9000" y="13876"/>
                      <a:pt x="9000" y="19890"/>
                    </a:cubicBezTo>
                    <a:lnTo>
                      <a:pt x="9000" y="288090"/>
                    </a:lnTo>
                    <a:cubicBezTo>
                      <a:pt x="9000" y="294105"/>
                      <a:pt x="13876" y="298980"/>
                      <a:pt x="19890" y="298980"/>
                    </a:cubicBezTo>
                    <a:lnTo>
                      <a:pt x="438302" y="298980"/>
                    </a:lnTo>
                    <a:cubicBezTo>
                      <a:pt x="444316" y="299079"/>
                      <a:pt x="449271" y="294285"/>
                      <a:pt x="449370" y="288272"/>
                    </a:cubicBezTo>
                    <a:cubicBezTo>
                      <a:pt x="449371" y="288211"/>
                      <a:pt x="449372" y="288151"/>
                      <a:pt x="449372" y="288090"/>
                    </a:cubicBezTo>
                    <a:lnTo>
                      <a:pt x="449372" y="19890"/>
                    </a:lnTo>
                    <a:cubicBezTo>
                      <a:pt x="449322" y="13826"/>
                      <a:pt x="444366" y="8951"/>
                      <a:pt x="438303" y="9000"/>
                    </a:cubicBezTo>
                    <a:cubicBezTo>
                      <a:pt x="438303" y="9000"/>
                      <a:pt x="438302" y="9000"/>
                      <a:pt x="438302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CA8BC5-F5B5-5BDC-5781-9E826F138AE1}"/>
                  </a:ext>
                </a:extLst>
              </p:cNvPr>
              <p:cNvSpPr/>
              <p:nvPr/>
            </p:nvSpPr>
            <p:spPr>
              <a:xfrm>
                <a:off x="6365266" y="794152"/>
                <a:ext cx="9000" cy="41399"/>
              </a:xfrm>
              <a:custGeom>
                <a:avLst/>
                <a:gdLst>
                  <a:gd name="connsiteX0" fmla="*/ 4500 w 9000"/>
                  <a:gd name="connsiteY0" fmla="*/ 41400 h 41399"/>
                  <a:gd name="connsiteX1" fmla="*/ 0 w 9000"/>
                  <a:gd name="connsiteY1" fmla="*/ 36900 h 41399"/>
                  <a:gd name="connsiteX2" fmla="*/ 0 w 9000"/>
                  <a:gd name="connsiteY2" fmla="*/ 4500 h 41399"/>
                  <a:gd name="connsiteX3" fmla="*/ 4500 w 9000"/>
                  <a:gd name="connsiteY3" fmla="*/ 0 h 41399"/>
                  <a:gd name="connsiteX4" fmla="*/ 9000 w 9000"/>
                  <a:gd name="connsiteY4" fmla="*/ 4500 h 41399"/>
                  <a:gd name="connsiteX5" fmla="*/ 9000 w 9000"/>
                  <a:gd name="connsiteY5" fmla="*/ 36900 h 41399"/>
                  <a:gd name="connsiteX6" fmla="*/ 4500 w 9000"/>
                  <a:gd name="connsiteY6" fmla="*/ 41400 h 4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0" h="41399">
                    <a:moveTo>
                      <a:pt x="4500" y="41400"/>
                    </a:moveTo>
                    <a:cubicBezTo>
                      <a:pt x="2015" y="41400"/>
                      <a:pt x="0" y="39385"/>
                      <a:pt x="0" y="36900"/>
                    </a:cubicBezTo>
                    <a:lnTo>
                      <a:pt x="0" y="4500"/>
                    </a:lnTo>
                    <a:cubicBezTo>
                      <a:pt x="0" y="2015"/>
                      <a:pt x="2015" y="0"/>
                      <a:pt x="4500" y="0"/>
                    </a:cubicBezTo>
                    <a:cubicBezTo>
                      <a:pt x="6985" y="0"/>
                      <a:pt x="9000" y="2015"/>
                      <a:pt x="9000" y="4500"/>
                    </a:cubicBezTo>
                    <a:lnTo>
                      <a:pt x="9000" y="36900"/>
                    </a:lnTo>
                    <a:cubicBezTo>
                      <a:pt x="9000" y="39385"/>
                      <a:pt x="6985" y="41400"/>
                      <a:pt x="4500" y="41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88F745E-8A8F-443C-3F15-5523E3F494F1}"/>
                  </a:ext>
                </a:extLst>
              </p:cNvPr>
              <p:cNvSpPr/>
              <p:nvPr/>
            </p:nvSpPr>
            <p:spPr>
              <a:xfrm>
                <a:off x="6113086" y="825832"/>
                <a:ext cx="513452" cy="42750"/>
              </a:xfrm>
              <a:custGeom>
                <a:avLst/>
                <a:gdLst>
                  <a:gd name="connsiteX0" fmla="*/ 494192 w 513452"/>
                  <a:gd name="connsiteY0" fmla="*/ 0 h 42750"/>
                  <a:gd name="connsiteX1" fmla="*/ 513452 w 513452"/>
                  <a:gd name="connsiteY1" fmla="*/ 19260 h 42750"/>
                  <a:gd name="connsiteX2" fmla="*/ 513452 w 513452"/>
                  <a:gd name="connsiteY2" fmla="*/ 23490 h 42750"/>
                  <a:gd name="connsiteX3" fmla="*/ 494192 w 513452"/>
                  <a:gd name="connsiteY3" fmla="*/ 42750 h 42750"/>
                  <a:gd name="connsiteX4" fmla="*/ 19260 w 513452"/>
                  <a:gd name="connsiteY4" fmla="*/ 42750 h 42750"/>
                  <a:gd name="connsiteX5" fmla="*/ 0 w 513452"/>
                  <a:gd name="connsiteY5" fmla="*/ 23490 h 42750"/>
                  <a:gd name="connsiteX6" fmla="*/ 0 w 513452"/>
                  <a:gd name="connsiteY6" fmla="*/ 19260 h 42750"/>
                  <a:gd name="connsiteX7" fmla="*/ 19260 w 513452"/>
                  <a:gd name="connsiteY7" fmla="*/ 0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3452" h="42750">
                    <a:moveTo>
                      <a:pt x="494192" y="0"/>
                    </a:moveTo>
                    <a:cubicBezTo>
                      <a:pt x="504829" y="0"/>
                      <a:pt x="513452" y="8623"/>
                      <a:pt x="513452" y="19260"/>
                    </a:cubicBezTo>
                    <a:lnTo>
                      <a:pt x="513452" y="23490"/>
                    </a:lnTo>
                    <a:cubicBezTo>
                      <a:pt x="513452" y="34127"/>
                      <a:pt x="504829" y="42750"/>
                      <a:pt x="494192" y="42750"/>
                    </a:cubicBezTo>
                    <a:lnTo>
                      <a:pt x="19260" y="42750"/>
                    </a:lnTo>
                    <a:cubicBezTo>
                      <a:pt x="8623" y="42750"/>
                      <a:pt x="0" y="34127"/>
                      <a:pt x="0" y="23490"/>
                    </a:cubicBezTo>
                    <a:lnTo>
                      <a:pt x="0" y="19260"/>
                    </a:lnTo>
                    <a:cubicBezTo>
                      <a:pt x="0" y="8623"/>
                      <a:pt x="8623" y="0"/>
                      <a:pt x="1926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1DF12B4-C144-2186-3874-A47AD208A03A}"/>
                  </a:ext>
                </a:extLst>
              </p:cNvPr>
              <p:cNvSpPr/>
              <p:nvPr/>
            </p:nvSpPr>
            <p:spPr>
              <a:xfrm>
                <a:off x="6305349" y="1148931"/>
                <a:ext cx="68737" cy="145082"/>
              </a:xfrm>
              <a:custGeom>
                <a:avLst/>
                <a:gdLst>
                  <a:gd name="connsiteX0" fmla="*/ 4478 w 68737"/>
                  <a:gd name="connsiteY0" fmla="*/ 145080 h 145082"/>
                  <a:gd name="connsiteX1" fmla="*/ 968 w 68737"/>
                  <a:gd name="connsiteY1" fmla="*/ 143370 h 145082"/>
                  <a:gd name="connsiteX2" fmla="*/ 1688 w 68737"/>
                  <a:gd name="connsiteY2" fmla="*/ 137070 h 145082"/>
                  <a:gd name="connsiteX3" fmla="*/ 59738 w 68737"/>
                  <a:gd name="connsiteY3" fmla="*/ 89910 h 145082"/>
                  <a:gd name="connsiteX4" fmla="*/ 59738 w 68737"/>
                  <a:gd name="connsiteY4" fmla="*/ 4500 h 145082"/>
                  <a:gd name="connsiteX5" fmla="*/ 64238 w 68737"/>
                  <a:gd name="connsiteY5" fmla="*/ 0 h 145082"/>
                  <a:gd name="connsiteX6" fmla="*/ 68738 w 68737"/>
                  <a:gd name="connsiteY6" fmla="*/ 4500 h 145082"/>
                  <a:gd name="connsiteX7" fmla="*/ 68738 w 68737"/>
                  <a:gd name="connsiteY7" fmla="*/ 94500 h 145082"/>
                  <a:gd name="connsiteX8" fmla="*/ 7088 w 68737"/>
                  <a:gd name="connsiteY8" fmla="*/ 144360 h 145082"/>
                  <a:gd name="connsiteX9" fmla="*/ 4478 w 68737"/>
                  <a:gd name="connsiteY9" fmla="*/ 145080 h 1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737" h="145082">
                    <a:moveTo>
                      <a:pt x="4478" y="145080"/>
                    </a:moveTo>
                    <a:cubicBezTo>
                      <a:pt x="3102" y="145102"/>
                      <a:pt x="1798" y="144466"/>
                      <a:pt x="968" y="143370"/>
                    </a:cubicBezTo>
                    <a:cubicBezTo>
                      <a:pt x="-564" y="141429"/>
                      <a:pt x="-243" y="138615"/>
                      <a:pt x="1688" y="137070"/>
                    </a:cubicBezTo>
                    <a:lnTo>
                      <a:pt x="59738" y="89910"/>
                    </a:lnTo>
                    <a:lnTo>
                      <a:pt x="59738" y="4500"/>
                    </a:lnTo>
                    <a:cubicBezTo>
                      <a:pt x="59738" y="2015"/>
                      <a:pt x="61753" y="0"/>
                      <a:pt x="64238" y="0"/>
                    </a:cubicBezTo>
                    <a:cubicBezTo>
                      <a:pt x="66723" y="0"/>
                      <a:pt x="68738" y="2015"/>
                      <a:pt x="68738" y="4500"/>
                    </a:cubicBezTo>
                    <a:lnTo>
                      <a:pt x="68738" y="94500"/>
                    </a:lnTo>
                    <a:lnTo>
                      <a:pt x="7088" y="144360"/>
                    </a:lnTo>
                    <a:cubicBezTo>
                      <a:pt x="6310" y="144857"/>
                      <a:pt x="5400" y="145108"/>
                      <a:pt x="4478" y="14508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9F0BF9F-63F0-7115-A5BB-6F469A3EEF8C}"/>
                  </a:ext>
                </a:extLst>
              </p:cNvPr>
              <p:cNvSpPr/>
              <p:nvPr/>
            </p:nvSpPr>
            <p:spPr>
              <a:xfrm>
                <a:off x="6365531" y="1236266"/>
                <a:ext cx="70779" cy="57747"/>
              </a:xfrm>
              <a:custGeom>
                <a:avLst/>
                <a:gdLst>
                  <a:gd name="connsiteX0" fmla="*/ 66336 w 70779"/>
                  <a:gd name="connsiteY0" fmla="*/ 57746 h 57747"/>
                  <a:gd name="connsiteX1" fmla="*/ 63546 w 70779"/>
                  <a:gd name="connsiteY1" fmla="*/ 56756 h 57747"/>
                  <a:gd name="connsiteX2" fmla="*/ 1535 w 70779"/>
                  <a:gd name="connsiteY2" fmla="*/ 7886 h 57747"/>
                  <a:gd name="connsiteX3" fmla="*/ 1114 w 70779"/>
                  <a:gd name="connsiteY3" fmla="*/ 1535 h 57747"/>
                  <a:gd name="connsiteX4" fmla="*/ 7025 w 70779"/>
                  <a:gd name="connsiteY4" fmla="*/ 776 h 57747"/>
                  <a:gd name="connsiteX5" fmla="*/ 69036 w 70779"/>
                  <a:gd name="connsiteY5" fmla="*/ 49376 h 57747"/>
                  <a:gd name="connsiteX6" fmla="*/ 69846 w 70779"/>
                  <a:gd name="connsiteY6" fmla="*/ 55676 h 57747"/>
                  <a:gd name="connsiteX7" fmla="*/ 66336 w 70779"/>
                  <a:gd name="connsiteY7" fmla="*/ 57746 h 5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79" h="57747">
                    <a:moveTo>
                      <a:pt x="66336" y="57746"/>
                    </a:moveTo>
                    <a:cubicBezTo>
                      <a:pt x="65314" y="57780"/>
                      <a:pt x="64317" y="57426"/>
                      <a:pt x="63546" y="56756"/>
                    </a:cubicBezTo>
                    <a:lnTo>
                      <a:pt x="1535" y="7886"/>
                    </a:lnTo>
                    <a:cubicBezTo>
                      <a:pt x="-334" y="6248"/>
                      <a:pt x="-523" y="3405"/>
                      <a:pt x="1114" y="1535"/>
                    </a:cubicBezTo>
                    <a:cubicBezTo>
                      <a:pt x="2611" y="-173"/>
                      <a:pt x="5145" y="-499"/>
                      <a:pt x="7025" y="776"/>
                    </a:cubicBezTo>
                    <a:lnTo>
                      <a:pt x="69036" y="49376"/>
                    </a:lnTo>
                    <a:cubicBezTo>
                      <a:pt x="70995" y="50894"/>
                      <a:pt x="71357" y="53711"/>
                      <a:pt x="69846" y="55676"/>
                    </a:cubicBezTo>
                    <a:cubicBezTo>
                      <a:pt x="69054" y="56865"/>
                      <a:pt x="67760" y="57628"/>
                      <a:pt x="66336" y="57746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ECE9417-B51B-1685-FC75-B2B369CFD9E6}"/>
                  </a:ext>
                </a:extLst>
              </p:cNvPr>
              <p:cNvSpPr/>
              <p:nvPr/>
            </p:nvSpPr>
            <p:spPr>
              <a:xfrm>
                <a:off x="6176693" y="907462"/>
                <a:ext cx="69962" cy="71641"/>
              </a:xfrm>
              <a:custGeom>
                <a:avLst/>
                <a:gdLst>
                  <a:gd name="connsiteX0" fmla="*/ 68063 w 69962"/>
                  <a:gd name="connsiteY0" fmla="*/ 42570 h 71641"/>
                  <a:gd name="connsiteX1" fmla="*/ 62933 w 69962"/>
                  <a:gd name="connsiteY1" fmla="*/ 39690 h 71641"/>
                  <a:gd name="connsiteX2" fmla="*/ 62483 w 69962"/>
                  <a:gd name="connsiteY2" fmla="*/ 38790 h 71641"/>
                  <a:gd name="connsiteX3" fmla="*/ 62483 w 69962"/>
                  <a:gd name="connsiteY3" fmla="*/ 36000 h 71641"/>
                  <a:gd name="connsiteX4" fmla="*/ 62393 w 69962"/>
                  <a:gd name="connsiteY4" fmla="*/ 30690 h 71641"/>
                  <a:gd name="connsiteX5" fmla="*/ 62393 w 69962"/>
                  <a:gd name="connsiteY5" fmla="*/ 29790 h 71641"/>
                  <a:gd name="connsiteX6" fmla="*/ 66713 w 69962"/>
                  <a:gd name="connsiteY6" fmla="*/ 27270 h 71641"/>
                  <a:gd name="connsiteX7" fmla="*/ 68153 w 69962"/>
                  <a:gd name="connsiteY7" fmla="*/ 22140 h 71641"/>
                  <a:gd name="connsiteX8" fmla="*/ 62393 w 69962"/>
                  <a:gd name="connsiteY8" fmla="*/ 11970 h 71641"/>
                  <a:gd name="connsiteX9" fmla="*/ 57510 w 69962"/>
                  <a:gd name="connsiteY9" fmla="*/ 10529 h 71641"/>
                  <a:gd name="connsiteX10" fmla="*/ 57353 w 69962"/>
                  <a:gd name="connsiteY10" fmla="*/ 10620 h 71641"/>
                  <a:gd name="connsiteX11" fmla="*/ 52583 w 69962"/>
                  <a:gd name="connsiteY11" fmla="*/ 13320 h 71641"/>
                  <a:gd name="connsiteX12" fmla="*/ 51593 w 69962"/>
                  <a:gd name="connsiteY12" fmla="*/ 13320 h 71641"/>
                  <a:gd name="connsiteX13" fmla="*/ 44393 w 69962"/>
                  <a:gd name="connsiteY13" fmla="*/ 9090 h 71641"/>
                  <a:gd name="connsiteX14" fmla="*/ 43763 w 69962"/>
                  <a:gd name="connsiteY14" fmla="*/ 8280 h 71641"/>
                  <a:gd name="connsiteX15" fmla="*/ 43763 w 69962"/>
                  <a:gd name="connsiteY15" fmla="*/ 3690 h 71641"/>
                  <a:gd name="connsiteX16" fmla="*/ 40073 w 69962"/>
                  <a:gd name="connsiteY16" fmla="*/ 0 h 71641"/>
                  <a:gd name="connsiteX17" fmla="*/ 27833 w 69962"/>
                  <a:gd name="connsiteY17" fmla="*/ 0 h 71641"/>
                  <a:gd name="connsiteX18" fmla="*/ 24143 w 69962"/>
                  <a:gd name="connsiteY18" fmla="*/ 3690 h 71641"/>
                  <a:gd name="connsiteX19" fmla="*/ 24143 w 69962"/>
                  <a:gd name="connsiteY19" fmla="*/ 8010 h 71641"/>
                  <a:gd name="connsiteX20" fmla="*/ 23603 w 69962"/>
                  <a:gd name="connsiteY20" fmla="*/ 8820 h 71641"/>
                  <a:gd name="connsiteX21" fmla="*/ 15233 w 69962"/>
                  <a:gd name="connsiteY21" fmla="*/ 13770 h 71641"/>
                  <a:gd name="connsiteX22" fmla="*/ 14243 w 69962"/>
                  <a:gd name="connsiteY22" fmla="*/ 13770 h 71641"/>
                  <a:gd name="connsiteX23" fmla="*/ 11543 w 69962"/>
                  <a:gd name="connsiteY23" fmla="*/ 12690 h 71641"/>
                  <a:gd name="connsiteX24" fmla="*/ 6594 w 69962"/>
                  <a:gd name="connsiteY24" fmla="*/ 13883 h 71641"/>
                  <a:gd name="connsiteX25" fmla="*/ 6503 w 69962"/>
                  <a:gd name="connsiteY25" fmla="*/ 14040 h 71641"/>
                  <a:gd name="connsiteX26" fmla="*/ 473 w 69962"/>
                  <a:gd name="connsiteY26" fmla="*/ 24390 h 71641"/>
                  <a:gd name="connsiteX27" fmla="*/ 1884 w 69962"/>
                  <a:gd name="connsiteY27" fmla="*/ 29414 h 71641"/>
                  <a:gd name="connsiteX28" fmla="*/ 1913 w 69962"/>
                  <a:gd name="connsiteY28" fmla="*/ 29430 h 71641"/>
                  <a:gd name="connsiteX29" fmla="*/ 4883 w 69962"/>
                  <a:gd name="connsiteY29" fmla="*/ 31140 h 71641"/>
                  <a:gd name="connsiteX30" fmla="*/ 4883 w 69962"/>
                  <a:gd name="connsiteY30" fmla="*/ 32130 h 71641"/>
                  <a:gd name="connsiteX31" fmla="*/ 4883 w 69962"/>
                  <a:gd name="connsiteY31" fmla="*/ 42300 h 71641"/>
                  <a:gd name="connsiteX32" fmla="*/ 4883 w 69962"/>
                  <a:gd name="connsiteY32" fmla="*/ 43290 h 71641"/>
                  <a:gd name="connsiteX33" fmla="*/ 2543 w 69962"/>
                  <a:gd name="connsiteY33" fmla="*/ 44640 h 71641"/>
                  <a:gd name="connsiteX34" fmla="*/ 1193 w 69962"/>
                  <a:gd name="connsiteY34" fmla="*/ 49770 h 71641"/>
                  <a:gd name="connsiteX35" fmla="*/ 7133 w 69962"/>
                  <a:gd name="connsiteY35" fmla="*/ 60030 h 71641"/>
                  <a:gd name="connsiteX36" fmla="*/ 12157 w 69962"/>
                  <a:gd name="connsiteY36" fmla="*/ 61442 h 71641"/>
                  <a:gd name="connsiteX37" fmla="*/ 12263 w 69962"/>
                  <a:gd name="connsiteY37" fmla="*/ 61380 h 71641"/>
                  <a:gd name="connsiteX38" fmla="*/ 15683 w 69962"/>
                  <a:gd name="connsiteY38" fmla="*/ 59400 h 71641"/>
                  <a:gd name="connsiteX39" fmla="*/ 16673 w 69962"/>
                  <a:gd name="connsiteY39" fmla="*/ 59400 h 71641"/>
                  <a:gd name="connsiteX40" fmla="*/ 25673 w 69962"/>
                  <a:gd name="connsiteY40" fmla="*/ 63540 h 71641"/>
                  <a:gd name="connsiteX41" fmla="*/ 26393 w 69962"/>
                  <a:gd name="connsiteY41" fmla="*/ 64440 h 71641"/>
                  <a:gd name="connsiteX42" fmla="*/ 26393 w 69962"/>
                  <a:gd name="connsiteY42" fmla="*/ 67950 h 71641"/>
                  <a:gd name="connsiteX43" fmla="*/ 30083 w 69962"/>
                  <a:gd name="connsiteY43" fmla="*/ 71640 h 71641"/>
                  <a:gd name="connsiteX44" fmla="*/ 41963 w 69962"/>
                  <a:gd name="connsiteY44" fmla="*/ 71640 h 71641"/>
                  <a:gd name="connsiteX45" fmla="*/ 45742 w 69962"/>
                  <a:gd name="connsiteY45" fmla="*/ 68041 h 71641"/>
                  <a:gd name="connsiteX46" fmla="*/ 45743 w 69962"/>
                  <a:gd name="connsiteY46" fmla="*/ 67950 h 71641"/>
                  <a:gd name="connsiteX47" fmla="*/ 45743 w 69962"/>
                  <a:gd name="connsiteY47" fmla="*/ 62640 h 71641"/>
                  <a:gd name="connsiteX48" fmla="*/ 46193 w 69962"/>
                  <a:gd name="connsiteY48" fmla="*/ 61830 h 71641"/>
                  <a:gd name="connsiteX49" fmla="*/ 53213 w 69962"/>
                  <a:gd name="connsiteY49" fmla="*/ 57150 h 71641"/>
                  <a:gd name="connsiteX50" fmla="*/ 54293 w 69962"/>
                  <a:gd name="connsiteY50" fmla="*/ 57150 h 71641"/>
                  <a:gd name="connsiteX51" fmla="*/ 58343 w 69962"/>
                  <a:gd name="connsiteY51" fmla="*/ 59490 h 71641"/>
                  <a:gd name="connsiteX52" fmla="*/ 63292 w 69962"/>
                  <a:gd name="connsiteY52" fmla="*/ 58297 h 71641"/>
                  <a:gd name="connsiteX53" fmla="*/ 63383 w 69962"/>
                  <a:gd name="connsiteY53" fmla="*/ 58140 h 71641"/>
                  <a:gd name="connsiteX54" fmla="*/ 69323 w 69962"/>
                  <a:gd name="connsiteY54" fmla="*/ 47790 h 71641"/>
                  <a:gd name="connsiteX55" fmla="*/ 68410 w 69962"/>
                  <a:gd name="connsiteY55" fmla="*/ 42782 h 71641"/>
                  <a:gd name="connsiteX56" fmla="*/ 68063 w 69962"/>
                  <a:gd name="connsiteY56" fmla="*/ 42570 h 71641"/>
                  <a:gd name="connsiteX57" fmla="*/ 35393 w 69962"/>
                  <a:gd name="connsiteY57" fmla="*/ 50040 h 71641"/>
                  <a:gd name="connsiteX58" fmla="*/ 21263 w 69962"/>
                  <a:gd name="connsiteY58" fmla="*/ 35910 h 71641"/>
                  <a:gd name="connsiteX59" fmla="*/ 35393 w 69962"/>
                  <a:gd name="connsiteY59" fmla="*/ 21780 h 71641"/>
                  <a:gd name="connsiteX60" fmla="*/ 49523 w 69962"/>
                  <a:gd name="connsiteY60" fmla="*/ 35910 h 71641"/>
                  <a:gd name="connsiteX61" fmla="*/ 35574 w 69962"/>
                  <a:gd name="connsiteY61" fmla="*/ 50040 h 71641"/>
                  <a:gd name="connsiteX62" fmla="*/ 35393 w 69962"/>
                  <a:gd name="connsiteY62" fmla="*/ 50040 h 7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9962" h="71641">
                    <a:moveTo>
                      <a:pt x="68063" y="42570"/>
                    </a:moveTo>
                    <a:lnTo>
                      <a:pt x="62933" y="39690"/>
                    </a:lnTo>
                    <a:cubicBezTo>
                      <a:pt x="62592" y="39531"/>
                      <a:pt x="62406" y="39158"/>
                      <a:pt x="62483" y="38790"/>
                    </a:cubicBezTo>
                    <a:cubicBezTo>
                      <a:pt x="62483" y="37890"/>
                      <a:pt x="62483" y="36990"/>
                      <a:pt x="62483" y="36000"/>
                    </a:cubicBezTo>
                    <a:cubicBezTo>
                      <a:pt x="62643" y="34231"/>
                      <a:pt x="62614" y="32451"/>
                      <a:pt x="62393" y="30690"/>
                    </a:cubicBezTo>
                    <a:cubicBezTo>
                      <a:pt x="62232" y="30412"/>
                      <a:pt x="62232" y="30068"/>
                      <a:pt x="62393" y="29790"/>
                    </a:cubicBezTo>
                    <a:lnTo>
                      <a:pt x="66713" y="27270"/>
                    </a:lnTo>
                    <a:cubicBezTo>
                      <a:pt x="68482" y="26215"/>
                      <a:pt x="69115" y="23961"/>
                      <a:pt x="68153" y="22140"/>
                    </a:cubicBezTo>
                    <a:lnTo>
                      <a:pt x="62393" y="11970"/>
                    </a:lnTo>
                    <a:cubicBezTo>
                      <a:pt x="61443" y="10224"/>
                      <a:pt x="59257" y="9579"/>
                      <a:pt x="57510" y="10529"/>
                    </a:cubicBezTo>
                    <a:cubicBezTo>
                      <a:pt x="57457" y="10558"/>
                      <a:pt x="57405" y="10589"/>
                      <a:pt x="57353" y="10620"/>
                    </a:cubicBezTo>
                    <a:lnTo>
                      <a:pt x="52583" y="13320"/>
                    </a:lnTo>
                    <a:cubicBezTo>
                      <a:pt x="52292" y="13545"/>
                      <a:pt x="51885" y="13545"/>
                      <a:pt x="51593" y="13320"/>
                    </a:cubicBezTo>
                    <a:cubicBezTo>
                      <a:pt x="49404" y="11579"/>
                      <a:pt x="46980" y="10155"/>
                      <a:pt x="44393" y="9090"/>
                    </a:cubicBezTo>
                    <a:cubicBezTo>
                      <a:pt x="44049" y="8959"/>
                      <a:pt x="43806" y="8646"/>
                      <a:pt x="43763" y="8280"/>
                    </a:cubicBezTo>
                    <a:lnTo>
                      <a:pt x="43763" y="3690"/>
                    </a:lnTo>
                    <a:cubicBezTo>
                      <a:pt x="43763" y="1652"/>
                      <a:pt x="42111" y="0"/>
                      <a:pt x="40073" y="0"/>
                    </a:cubicBezTo>
                    <a:lnTo>
                      <a:pt x="27833" y="0"/>
                    </a:lnTo>
                    <a:cubicBezTo>
                      <a:pt x="25795" y="0"/>
                      <a:pt x="24143" y="1652"/>
                      <a:pt x="24143" y="3690"/>
                    </a:cubicBezTo>
                    <a:lnTo>
                      <a:pt x="24143" y="8010"/>
                    </a:lnTo>
                    <a:cubicBezTo>
                      <a:pt x="24137" y="8363"/>
                      <a:pt x="23926" y="8679"/>
                      <a:pt x="23603" y="8820"/>
                    </a:cubicBezTo>
                    <a:cubicBezTo>
                      <a:pt x="20554" y="9986"/>
                      <a:pt x="17724" y="11660"/>
                      <a:pt x="15233" y="13770"/>
                    </a:cubicBezTo>
                    <a:cubicBezTo>
                      <a:pt x="14942" y="13995"/>
                      <a:pt x="14535" y="13995"/>
                      <a:pt x="14243" y="13770"/>
                    </a:cubicBezTo>
                    <a:lnTo>
                      <a:pt x="11543" y="12690"/>
                    </a:lnTo>
                    <a:cubicBezTo>
                      <a:pt x="9847" y="11652"/>
                      <a:pt x="7631" y="12187"/>
                      <a:pt x="6594" y="13883"/>
                    </a:cubicBezTo>
                    <a:cubicBezTo>
                      <a:pt x="6562" y="13935"/>
                      <a:pt x="6532" y="13987"/>
                      <a:pt x="6503" y="14040"/>
                    </a:cubicBezTo>
                    <a:lnTo>
                      <a:pt x="473" y="24390"/>
                    </a:lnTo>
                    <a:cubicBezTo>
                      <a:pt x="-525" y="26167"/>
                      <a:pt x="107" y="28417"/>
                      <a:pt x="1884" y="29414"/>
                    </a:cubicBezTo>
                    <a:cubicBezTo>
                      <a:pt x="1894" y="29419"/>
                      <a:pt x="1903" y="29425"/>
                      <a:pt x="1913" y="29430"/>
                    </a:cubicBezTo>
                    <a:lnTo>
                      <a:pt x="4883" y="31140"/>
                    </a:lnTo>
                    <a:cubicBezTo>
                      <a:pt x="5108" y="31432"/>
                      <a:pt x="5108" y="31838"/>
                      <a:pt x="4883" y="32130"/>
                    </a:cubicBezTo>
                    <a:cubicBezTo>
                      <a:pt x="4260" y="35492"/>
                      <a:pt x="4260" y="38939"/>
                      <a:pt x="4883" y="42300"/>
                    </a:cubicBezTo>
                    <a:cubicBezTo>
                      <a:pt x="5108" y="42592"/>
                      <a:pt x="5108" y="42998"/>
                      <a:pt x="4883" y="43290"/>
                    </a:cubicBezTo>
                    <a:lnTo>
                      <a:pt x="2543" y="44640"/>
                    </a:lnTo>
                    <a:cubicBezTo>
                      <a:pt x="808" y="45724"/>
                      <a:pt x="216" y="47972"/>
                      <a:pt x="1193" y="49770"/>
                    </a:cubicBezTo>
                    <a:lnTo>
                      <a:pt x="7133" y="60030"/>
                    </a:lnTo>
                    <a:cubicBezTo>
                      <a:pt x="8130" y="61808"/>
                      <a:pt x="10380" y="62439"/>
                      <a:pt x="12157" y="61442"/>
                    </a:cubicBezTo>
                    <a:cubicBezTo>
                      <a:pt x="12193" y="61422"/>
                      <a:pt x="12228" y="61402"/>
                      <a:pt x="12263" y="61380"/>
                    </a:cubicBezTo>
                    <a:lnTo>
                      <a:pt x="15683" y="59400"/>
                    </a:lnTo>
                    <a:cubicBezTo>
                      <a:pt x="15975" y="59175"/>
                      <a:pt x="16382" y="59175"/>
                      <a:pt x="16673" y="59400"/>
                    </a:cubicBezTo>
                    <a:cubicBezTo>
                      <a:pt x="19418" y="61278"/>
                      <a:pt x="22461" y="62679"/>
                      <a:pt x="25673" y="63540"/>
                    </a:cubicBezTo>
                    <a:cubicBezTo>
                      <a:pt x="26081" y="63655"/>
                      <a:pt x="26371" y="64017"/>
                      <a:pt x="26393" y="64440"/>
                    </a:cubicBezTo>
                    <a:lnTo>
                      <a:pt x="26393" y="67950"/>
                    </a:lnTo>
                    <a:cubicBezTo>
                      <a:pt x="26393" y="69988"/>
                      <a:pt x="28046" y="71640"/>
                      <a:pt x="30083" y="71640"/>
                    </a:cubicBezTo>
                    <a:lnTo>
                      <a:pt x="41963" y="71640"/>
                    </a:lnTo>
                    <a:cubicBezTo>
                      <a:pt x="44001" y="71690"/>
                      <a:pt x="45693" y="70078"/>
                      <a:pt x="45742" y="68041"/>
                    </a:cubicBezTo>
                    <a:cubicBezTo>
                      <a:pt x="45743" y="68010"/>
                      <a:pt x="45743" y="67981"/>
                      <a:pt x="45743" y="67950"/>
                    </a:cubicBezTo>
                    <a:lnTo>
                      <a:pt x="45743" y="62640"/>
                    </a:lnTo>
                    <a:cubicBezTo>
                      <a:pt x="45750" y="62312"/>
                      <a:pt x="45919" y="62009"/>
                      <a:pt x="46193" y="61830"/>
                    </a:cubicBezTo>
                    <a:cubicBezTo>
                      <a:pt x="48764" y="60647"/>
                      <a:pt x="51133" y="59068"/>
                      <a:pt x="53213" y="57150"/>
                    </a:cubicBezTo>
                    <a:cubicBezTo>
                      <a:pt x="53542" y="56937"/>
                      <a:pt x="53965" y="56937"/>
                      <a:pt x="54293" y="57150"/>
                    </a:cubicBezTo>
                    <a:lnTo>
                      <a:pt x="58343" y="59490"/>
                    </a:lnTo>
                    <a:cubicBezTo>
                      <a:pt x="60040" y="60528"/>
                      <a:pt x="62256" y="59993"/>
                      <a:pt x="63292" y="58297"/>
                    </a:cubicBezTo>
                    <a:cubicBezTo>
                      <a:pt x="63324" y="58245"/>
                      <a:pt x="63355" y="58193"/>
                      <a:pt x="63383" y="58140"/>
                    </a:cubicBezTo>
                    <a:lnTo>
                      <a:pt x="69323" y="47790"/>
                    </a:lnTo>
                    <a:cubicBezTo>
                      <a:pt x="70454" y="46155"/>
                      <a:pt x="70045" y="43912"/>
                      <a:pt x="68410" y="42782"/>
                    </a:cubicBezTo>
                    <a:cubicBezTo>
                      <a:pt x="68298" y="42705"/>
                      <a:pt x="68183" y="42634"/>
                      <a:pt x="68063" y="42570"/>
                    </a:cubicBezTo>
                    <a:close/>
                    <a:moveTo>
                      <a:pt x="35393" y="50040"/>
                    </a:moveTo>
                    <a:cubicBezTo>
                      <a:pt x="27589" y="50040"/>
                      <a:pt x="21263" y="43714"/>
                      <a:pt x="21263" y="35910"/>
                    </a:cubicBezTo>
                    <a:cubicBezTo>
                      <a:pt x="21263" y="28106"/>
                      <a:pt x="27589" y="21780"/>
                      <a:pt x="35393" y="21780"/>
                    </a:cubicBezTo>
                    <a:cubicBezTo>
                      <a:pt x="43197" y="21780"/>
                      <a:pt x="49523" y="28106"/>
                      <a:pt x="49523" y="35910"/>
                    </a:cubicBezTo>
                    <a:cubicBezTo>
                      <a:pt x="49573" y="43663"/>
                      <a:pt x="43328" y="49991"/>
                      <a:pt x="35574" y="50040"/>
                    </a:cubicBezTo>
                    <a:cubicBezTo>
                      <a:pt x="35514" y="50040"/>
                      <a:pt x="35453" y="50040"/>
                      <a:pt x="35393" y="5004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EB9DBA-3758-1DFB-A9C1-E9D9B3D0F283}"/>
                  </a:ext>
                </a:extLst>
              </p:cNvPr>
              <p:cNvSpPr/>
              <p:nvPr/>
            </p:nvSpPr>
            <p:spPr>
              <a:xfrm>
                <a:off x="6210556" y="1002052"/>
                <a:ext cx="39510" cy="105390"/>
              </a:xfrm>
              <a:custGeom>
                <a:avLst/>
                <a:gdLst>
                  <a:gd name="connsiteX0" fmla="*/ 31500 w 39510"/>
                  <a:gd name="connsiteY0" fmla="*/ 0 h 105390"/>
                  <a:gd name="connsiteX1" fmla="*/ 39510 w 39510"/>
                  <a:gd name="connsiteY1" fmla="*/ 8010 h 105390"/>
                  <a:gd name="connsiteX2" fmla="*/ 39510 w 39510"/>
                  <a:gd name="connsiteY2" fmla="*/ 97380 h 105390"/>
                  <a:gd name="connsiteX3" fmla="*/ 31500 w 39510"/>
                  <a:gd name="connsiteY3" fmla="*/ 105390 h 105390"/>
                  <a:gd name="connsiteX4" fmla="*/ 8010 w 39510"/>
                  <a:gd name="connsiteY4" fmla="*/ 105390 h 105390"/>
                  <a:gd name="connsiteX5" fmla="*/ 0 w 39510"/>
                  <a:gd name="connsiteY5" fmla="*/ 97380 h 105390"/>
                  <a:gd name="connsiteX6" fmla="*/ 0 w 39510"/>
                  <a:gd name="connsiteY6" fmla="*/ 8010 h 105390"/>
                  <a:gd name="connsiteX7" fmla="*/ 8010 w 39510"/>
                  <a:gd name="connsiteY7" fmla="*/ 0 h 105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0539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97380"/>
                    </a:lnTo>
                    <a:cubicBezTo>
                      <a:pt x="39510" y="101804"/>
                      <a:pt x="35924" y="105390"/>
                      <a:pt x="31500" y="105390"/>
                    </a:cubicBezTo>
                    <a:lnTo>
                      <a:pt x="8010" y="105390"/>
                    </a:lnTo>
                    <a:cubicBezTo>
                      <a:pt x="3586" y="105390"/>
                      <a:pt x="0" y="101804"/>
                      <a:pt x="0" y="9738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0FD6C0C-42B0-3A1E-DA56-29D2C485B18F}"/>
                  </a:ext>
                </a:extLst>
              </p:cNvPr>
              <p:cNvSpPr/>
              <p:nvPr/>
            </p:nvSpPr>
            <p:spPr>
              <a:xfrm>
                <a:off x="6276436" y="911782"/>
                <a:ext cx="39510" cy="195750"/>
              </a:xfrm>
              <a:custGeom>
                <a:avLst/>
                <a:gdLst>
                  <a:gd name="connsiteX0" fmla="*/ 31500 w 39510"/>
                  <a:gd name="connsiteY0" fmla="*/ 0 h 195750"/>
                  <a:gd name="connsiteX1" fmla="*/ 39510 w 39510"/>
                  <a:gd name="connsiteY1" fmla="*/ 8010 h 195750"/>
                  <a:gd name="connsiteX2" fmla="*/ 39510 w 39510"/>
                  <a:gd name="connsiteY2" fmla="*/ 187740 h 195750"/>
                  <a:gd name="connsiteX3" fmla="*/ 31500 w 39510"/>
                  <a:gd name="connsiteY3" fmla="*/ 195750 h 195750"/>
                  <a:gd name="connsiteX4" fmla="*/ 8010 w 39510"/>
                  <a:gd name="connsiteY4" fmla="*/ 195750 h 195750"/>
                  <a:gd name="connsiteX5" fmla="*/ 0 w 39510"/>
                  <a:gd name="connsiteY5" fmla="*/ 187740 h 195750"/>
                  <a:gd name="connsiteX6" fmla="*/ 0 w 39510"/>
                  <a:gd name="connsiteY6" fmla="*/ 8010 h 195750"/>
                  <a:gd name="connsiteX7" fmla="*/ 8010 w 39510"/>
                  <a:gd name="connsiteY7" fmla="*/ 0 h 1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9575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87740"/>
                    </a:lnTo>
                    <a:cubicBezTo>
                      <a:pt x="39510" y="192164"/>
                      <a:pt x="35924" y="195750"/>
                      <a:pt x="31500" y="195750"/>
                    </a:cubicBezTo>
                    <a:lnTo>
                      <a:pt x="8010" y="195750"/>
                    </a:lnTo>
                    <a:cubicBezTo>
                      <a:pt x="3586" y="195750"/>
                      <a:pt x="0" y="192164"/>
                      <a:pt x="0" y="18774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CC6B8C-3DDB-B7D9-0D16-B31CB98F8244}"/>
                  </a:ext>
                </a:extLst>
              </p:cNvPr>
              <p:cNvSpPr/>
              <p:nvPr/>
            </p:nvSpPr>
            <p:spPr>
              <a:xfrm>
                <a:off x="6342316" y="941842"/>
                <a:ext cx="39510" cy="165600"/>
              </a:xfrm>
              <a:custGeom>
                <a:avLst/>
                <a:gdLst>
                  <a:gd name="connsiteX0" fmla="*/ 31500 w 39510"/>
                  <a:gd name="connsiteY0" fmla="*/ 0 h 165600"/>
                  <a:gd name="connsiteX1" fmla="*/ 39510 w 39510"/>
                  <a:gd name="connsiteY1" fmla="*/ 8010 h 165600"/>
                  <a:gd name="connsiteX2" fmla="*/ 39510 w 39510"/>
                  <a:gd name="connsiteY2" fmla="*/ 157590 h 165600"/>
                  <a:gd name="connsiteX3" fmla="*/ 31500 w 39510"/>
                  <a:gd name="connsiteY3" fmla="*/ 165600 h 165600"/>
                  <a:gd name="connsiteX4" fmla="*/ 8010 w 39510"/>
                  <a:gd name="connsiteY4" fmla="*/ 165600 h 165600"/>
                  <a:gd name="connsiteX5" fmla="*/ 0 w 39510"/>
                  <a:gd name="connsiteY5" fmla="*/ 157590 h 165600"/>
                  <a:gd name="connsiteX6" fmla="*/ 0 w 39510"/>
                  <a:gd name="connsiteY6" fmla="*/ 8010 h 165600"/>
                  <a:gd name="connsiteX7" fmla="*/ 8010 w 39510"/>
                  <a:gd name="connsiteY7" fmla="*/ 0 h 16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6560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57590"/>
                    </a:lnTo>
                    <a:cubicBezTo>
                      <a:pt x="39510" y="162014"/>
                      <a:pt x="35924" y="165600"/>
                      <a:pt x="31500" y="165600"/>
                    </a:cubicBezTo>
                    <a:lnTo>
                      <a:pt x="8010" y="165600"/>
                    </a:lnTo>
                    <a:cubicBezTo>
                      <a:pt x="3586" y="165600"/>
                      <a:pt x="0" y="162014"/>
                      <a:pt x="0" y="15759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BB5B196-3C21-556C-E8C5-D89A683023F5}"/>
                  </a:ext>
                </a:extLst>
              </p:cNvPr>
              <p:cNvSpPr/>
              <p:nvPr/>
            </p:nvSpPr>
            <p:spPr>
              <a:xfrm>
                <a:off x="6427367" y="950031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E0D6BC-F175-88A4-5340-0B3DA624DA38}"/>
                  </a:ext>
                </a:extLst>
              </p:cNvPr>
              <p:cNvSpPr/>
              <p:nvPr/>
            </p:nvSpPr>
            <p:spPr>
              <a:xfrm>
                <a:off x="6427367" y="98459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04C53D-2743-2A44-CC73-12C4526F01C8}"/>
                  </a:ext>
                </a:extLst>
              </p:cNvPr>
              <p:cNvSpPr/>
              <p:nvPr/>
            </p:nvSpPr>
            <p:spPr>
              <a:xfrm>
                <a:off x="6427367" y="1019152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F11887A-C7E3-7D97-5515-4C0C07967F97}"/>
                  </a:ext>
                </a:extLst>
              </p:cNvPr>
              <p:cNvSpPr/>
              <p:nvPr/>
            </p:nvSpPr>
            <p:spPr>
              <a:xfrm>
                <a:off x="6427367" y="1089531"/>
                <a:ext cx="111150" cy="9000"/>
              </a:xfrm>
              <a:custGeom>
                <a:avLst/>
                <a:gdLst>
                  <a:gd name="connsiteX0" fmla="*/ 106650 w 111150"/>
                  <a:gd name="connsiteY0" fmla="*/ 9000 h 9000"/>
                  <a:gd name="connsiteX1" fmla="*/ 4500 w 111150"/>
                  <a:gd name="connsiteY1" fmla="*/ 9000 h 9000"/>
                  <a:gd name="connsiteX2" fmla="*/ 0 w 111150"/>
                  <a:gd name="connsiteY2" fmla="*/ 4500 h 9000"/>
                  <a:gd name="connsiteX3" fmla="*/ 4500 w 111150"/>
                  <a:gd name="connsiteY3" fmla="*/ 0 h 9000"/>
                  <a:gd name="connsiteX4" fmla="*/ 106650 w 111150"/>
                  <a:gd name="connsiteY4" fmla="*/ 0 h 9000"/>
                  <a:gd name="connsiteX5" fmla="*/ 111150 w 111150"/>
                  <a:gd name="connsiteY5" fmla="*/ 4500 h 9000"/>
                  <a:gd name="connsiteX6" fmla="*/ 106650 w 11115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150" h="9000">
                    <a:moveTo>
                      <a:pt x="10665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06650" y="0"/>
                    </a:lnTo>
                    <a:cubicBezTo>
                      <a:pt x="109135" y="0"/>
                      <a:pt x="111150" y="2015"/>
                      <a:pt x="111150" y="4500"/>
                    </a:cubicBezTo>
                    <a:cubicBezTo>
                      <a:pt x="111150" y="6985"/>
                      <a:pt x="109135" y="9000"/>
                      <a:pt x="10665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71A13A-CFD6-BE2E-14C7-657012328B71}"/>
                  </a:ext>
                </a:extLst>
              </p:cNvPr>
              <p:cNvSpPr/>
              <p:nvPr/>
            </p:nvSpPr>
            <p:spPr>
              <a:xfrm>
                <a:off x="6427367" y="105362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232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1ADD6C-015F-4970-BD50-99107BFB15E7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8D8B89-3164-4A29-93C6-62E022A597B0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589296F-5131-42A7-9CD5-CF16483903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CD3BC32-7405-437C-9815-329CBD5F8368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AF78151B-4D67-443A-9837-6B0B03CE2290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C8C271-AD01-4296-A8B6-02F1192185B1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8E282E1-D6B0-4FBE-AFC3-D3D8FCC44BA2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844124E-E7B0-4C2B-AE4E-70C634108A9A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EFE750B-3658-447D-9719-47F94DEDBFC3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1B288FD-5BFA-4A60-8F6A-4F518F8D711A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5CF51FD-D401-42E3-83AA-DC441DF7154A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039BB2A-2C54-4053-A46B-1BA90D350CB8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EE130BB-63D3-467D-AE81-4A29E8800BCC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499522-C441-4965-AAC2-E414A0EA0BF4}"/>
              </a:ext>
            </a:extLst>
          </p:cNvPr>
          <p:cNvSpPr/>
          <p:nvPr/>
        </p:nvSpPr>
        <p:spPr>
          <a:xfrm>
            <a:off x="4172485" y="596568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8F74FC-52BC-4CE6-8462-641C5B8BA84D}"/>
              </a:ext>
            </a:extLst>
          </p:cNvPr>
          <p:cNvGrpSpPr/>
          <p:nvPr/>
        </p:nvGrpSpPr>
        <p:grpSpPr>
          <a:xfrm>
            <a:off x="961935" y="1649005"/>
            <a:ext cx="4961204" cy="3879273"/>
            <a:chOff x="1259487" y="1676712"/>
            <a:chExt cx="4961204" cy="387927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3036369-C5CE-4524-B36C-0DD6FAB947CC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C3B16BF-315C-47A0-BE7F-ABF8218B9F47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FDCE198-901B-4D18-8F08-3EB34EDEFF46}"/>
                </a:ext>
              </a:extLst>
            </p:cNvPr>
            <p:cNvSpPr/>
            <p:nvPr/>
          </p:nvSpPr>
          <p:spPr>
            <a:xfrm>
              <a:off x="1550438" y="1676712"/>
              <a:ext cx="467025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B85BC6-FFA1-4115-8A94-8E6CCBF3A53C}"/>
              </a:ext>
            </a:extLst>
          </p:cNvPr>
          <p:cNvGrpSpPr/>
          <p:nvPr/>
        </p:nvGrpSpPr>
        <p:grpSpPr>
          <a:xfrm flipH="1">
            <a:off x="6364474" y="1649005"/>
            <a:ext cx="4961204" cy="3879273"/>
            <a:chOff x="1259487" y="1676712"/>
            <a:chExt cx="4961204" cy="38792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0BD685-E0BB-49E9-886A-6C83A8770FFC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FB83AA-39C8-44FE-B674-FEC9A64CE91E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FC956EE-5A65-4388-8F18-A776653EDF6B}"/>
                </a:ext>
              </a:extLst>
            </p:cNvPr>
            <p:cNvSpPr/>
            <p:nvPr/>
          </p:nvSpPr>
          <p:spPr>
            <a:xfrm>
              <a:off x="1550438" y="1676712"/>
              <a:ext cx="467025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667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F7127AF-CD70-4D73-B35B-EFC00A4149AC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817E17DE-B98B-43BE-9B27-6B760F2F3260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ACA98041-64F6-469C-A5FC-27F0C8B9269B}"/>
              </a:ext>
            </a:extLst>
          </p:cNvPr>
          <p:cNvSpPr>
            <a:spLocks noGrp="1"/>
          </p:cNvSpPr>
          <p:nvPr>
            <p:ph type="pic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1D1079-B845-4B3E-BA20-53C822E93D4D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3225615-B7F8-4021-A856-56CAE8D65F4E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99BF76-CCF4-4CB9-B73B-DF2AC64B40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95C5FD3-E591-44F9-BB41-3968AC83EBCD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7" name="Graphic 22">
                <a:extLst>
                  <a:ext uri="{FF2B5EF4-FFF2-40B4-BE49-F238E27FC236}">
                    <a16:creationId xmlns:a16="http://schemas.microsoft.com/office/drawing/2014/main" id="{3365E1FE-7D41-4B5D-AFC8-26033137A4D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44B0E055-61E8-4672-BE74-099F0C409248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58B9C46-20C5-4582-87CE-202616EE813E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5AC40C4-AAE1-412A-BDDB-38E3A35B46A0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F78D4289-601E-43A8-8CDA-BA343B8BFAD9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E934A395-4A2C-4701-AA47-C1D2DF08B487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7C52F8E-4484-41F4-97CD-86437F79C5BB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74E6F10-4E71-4202-8E04-4EE47891648D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8FE68715-5E16-4B08-AC96-DCF77ACF6A07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098089E-23F9-4F00-9BBA-B69397057E70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2C0AB3E-2090-4CB9-B134-15B9F05CD73E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2E0697D-170F-4A71-8DAB-0722A45DED88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3C7026AD-C01C-4119-9EDE-C06B5C44732E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FCF7F1B0-1C53-47DE-835B-1381BF273FE2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2DD9A8F0-D1F1-41AF-A95C-30642926E79C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CFFEE6EC-A330-400B-9475-C22EC9A6F3E8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07D405B-1646-4A80-A095-CBEDC77978DF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07BC6C0-6833-487D-845A-39B00B5A91D6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333AB07-0486-499F-8E26-4215716D77F9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3619657-41DF-477D-BAF3-7F230EDDE765}"/>
              </a:ext>
            </a:extLst>
          </p:cNvPr>
          <p:cNvSpPr/>
          <p:nvPr/>
        </p:nvSpPr>
        <p:spPr>
          <a:xfrm>
            <a:off x="6095999" y="861640"/>
            <a:ext cx="4472681" cy="241496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8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 </a:t>
            </a:r>
          </a:p>
        </p:txBody>
      </p:sp>
    </p:spTree>
    <p:extLst>
      <p:ext uri="{BB962C8B-B14F-4D97-AF65-F5344CB8AC3E}">
        <p14:creationId xmlns:p14="http://schemas.microsoft.com/office/powerpoint/2010/main" val="1198103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1ADD6C-015F-4970-BD50-99107BFB15E7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B8D8B89-3164-4A29-93C6-62E022A597B0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589296F-5131-42A7-9CD5-CF16483903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FCD3BC32-7405-437C-9815-329CBD5F8368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AF78151B-4D67-443A-9837-6B0B03CE2290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C8C271-AD01-4296-A8B6-02F1192185B1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8E282E1-D6B0-4FBE-AFC3-D3D8FCC44BA2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4844124E-E7B0-4C2B-AE4E-70C634108A9A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EFE750B-3658-447D-9719-47F94DEDBFC3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1B288FD-5BFA-4A60-8F6A-4F518F8D711A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5CF51FD-D401-42E3-83AA-DC441DF7154A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039BB2A-2C54-4053-A46B-1BA90D350CB8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EE130BB-63D3-467D-AE81-4A29E8800BCC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F499522-C441-4965-AAC2-E414A0EA0BF4}"/>
              </a:ext>
            </a:extLst>
          </p:cNvPr>
          <p:cNvSpPr/>
          <p:nvPr/>
        </p:nvSpPr>
        <p:spPr>
          <a:xfrm>
            <a:off x="4147377" y="478848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148" name="Google Shape;745;p39">
            <a:extLst>
              <a:ext uri="{FF2B5EF4-FFF2-40B4-BE49-F238E27FC236}">
                <a16:creationId xmlns:a16="http://schemas.microsoft.com/office/drawing/2014/main" id="{59C77E9A-F493-4D66-9D6A-845097DE749D}"/>
              </a:ext>
            </a:extLst>
          </p:cNvPr>
          <p:cNvGrpSpPr/>
          <p:nvPr/>
        </p:nvGrpSpPr>
        <p:grpSpPr>
          <a:xfrm>
            <a:off x="2303014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9" name="Google Shape;746;p39">
              <a:extLst>
                <a:ext uri="{FF2B5EF4-FFF2-40B4-BE49-F238E27FC236}">
                  <a16:creationId xmlns:a16="http://schemas.microsoft.com/office/drawing/2014/main" id="{E8D24102-4976-4771-8029-011673BFDDA5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47;p39">
              <a:extLst>
                <a:ext uri="{FF2B5EF4-FFF2-40B4-BE49-F238E27FC236}">
                  <a16:creationId xmlns:a16="http://schemas.microsoft.com/office/drawing/2014/main" id="{F3A56E8C-751F-4E0C-89C1-2F592BA78B90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48;p39">
              <a:extLst>
                <a:ext uri="{FF2B5EF4-FFF2-40B4-BE49-F238E27FC236}">
                  <a16:creationId xmlns:a16="http://schemas.microsoft.com/office/drawing/2014/main" id="{B5B12031-12D7-4C2E-AB3A-64E73A7556E7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49;p39">
              <a:extLst>
                <a:ext uri="{FF2B5EF4-FFF2-40B4-BE49-F238E27FC236}">
                  <a16:creationId xmlns:a16="http://schemas.microsoft.com/office/drawing/2014/main" id="{2F3F29CB-8555-45D0-BD17-C43D19C3677D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70E3CB-A7A0-4A86-9287-84E989FE6358}"/>
              </a:ext>
            </a:extLst>
          </p:cNvPr>
          <p:cNvGrpSpPr/>
          <p:nvPr/>
        </p:nvGrpSpPr>
        <p:grpSpPr>
          <a:xfrm>
            <a:off x="805376" y="1598988"/>
            <a:ext cx="2101265" cy="4291406"/>
            <a:chOff x="805376" y="1598988"/>
            <a:chExt cx="2101265" cy="4291406"/>
          </a:xfrm>
        </p:grpSpPr>
        <p:sp>
          <p:nvSpPr>
            <p:cNvPr id="139" name="Google Shape;736;p39">
              <a:extLst>
                <a:ext uri="{FF2B5EF4-FFF2-40B4-BE49-F238E27FC236}">
                  <a16:creationId xmlns:a16="http://schemas.microsoft.com/office/drawing/2014/main" id="{5A7A516B-3570-4E62-AB6A-81060298BD5D}"/>
                </a:ext>
              </a:extLst>
            </p:cNvPr>
            <p:cNvSpPr/>
            <p:nvPr/>
          </p:nvSpPr>
          <p:spPr>
            <a:xfrm>
              <a:off x="1742502" y="3544603"/>
              <a:ext cx="227678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4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40" name="Google Shape;737;p39">
              <a:extLst>
                <a:ext uri="{FF2B5EF4-FFF2-40B4-BE49-F238E27FC236}">
                  <a16:creationId xmlns:a16="http://schemas.microsoft.com/office/drawing/2014/main" id="{14456330-7374-4038-BD8F-24CE47E86874}"/>
                </a:ext>
              </a:extLst>
            </p:cNvPr>
            <p:cNvSpPr/>
            <p:nvPr/>
          </p:nvSpPr>
          <p:spPr>
            <a:xfrm>
              <a:off x="805376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40" y="0"/>
                  </a:moveTo>
                  <a:cubicBezTo>
                    <a:pt x="683" y="0"/>
                    <a:pt x="1" y="696"/>
                    <a:pt x="1" y="1553"/>
                  </a:cubicBezTo>
                  <a:cubicBezTo>
                    <a:pt x="1" y="2409"/>
                    <a:pt x="683" y="3105"/>
                    <a:pt x="1540" y="3105"/>
                  </a:cubicBezTo>
                  <a:cubicBezTo>
                    <a:pt x="2396" y="3105"/>
                    <a:pt x="3092" y="2409"/>
                    <a:pt x="3092" y="1553"/>
                  </a:cubicBezTo>
                  <a:cubicBezTo>
                    <a:pt x="3092" y="696"/>
                    <a:pt x="2396" y="0"/>
                    <a:pt x="1540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41" name="Google Shape;738;p39">
              <a:extLst>
                <a:ext uri="{FF2B5EF4-FFF2-40B4-BE49-F238E27FC236}">
                  <a16:creationId xmlns:a16="http://schemas.microsoft.com/office/drawing/2014/main" id="{75C60C19-8788-4D91-A04B-DD3FB54E6842}"/>
                </a:ext>
              </a:extLst>
            </p:cNvPr>
            <p:cNvSpPr/>
            <p:nvPr/>
          </p:nvSpPr>
          <p:spPr>
            <a:xfrm>
              <a:off x="1033035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36" y="0"/>
                    <a:pt x="0" y="535"/>
                    <a:pt x="0" y="1205"/>
                  </a:cubicBezTo>
                  <a:cubicBezTo>
                    <a:pt x="0" y="1874"/>
                    <a:pt x="536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1399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142" name="Google Shape;739;p39">
              <a:extLst>
                <a:ext uri="{FF2B5EF4-FFF2-40B4-BE49-F238E27FC236}">
                  <a16:creationId xmlns:a16="http://schemas.microsoft.com/office/drawing/2014/main" id="{8DA76B90-B2D3-4B90-A741-8164B87B98E7}"/>
                </a:ext>
              </a:extLst>
            </p:cNvPr>
            <p:cNvSpPr/>
            <p:nvPr/>
          </p:nvSpPr>
          <p:spPr>
            <a:xfrm>
              <a:off x="1524369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7" y="616"/>
                  </a:cubicBezTo>
                  <a:cubicBezTo>
                    <a:pt x="301" y="690"/>
                    <a:pt x="392" y="722"/>
                    <a:pt x="480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2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60;p39">
              <a:extLst>
                <a:ext uri="{FF2B5EF4-FFF2-40B4-BE49-F238E27FC236}">
                  <a16:creationId xmlns:a16="http://schemas.microsoft.com/office/drawing/2014/main" id="{16A4F8A9-7B13-4A85-B676-FD01E060477E}"/>
                </a:ext>
              </a:extLst>
            </p:cNvPr>
            <p:cNvSpPr txBox="1"/>
            <p:nvPr/>
          </p:nvSpPr>
          <p:spPr>
            <a:xfrm flipH="1">
              <a:off x="897058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تیتر چهارم</a:t>
              </a:r>
              <a:endParaRPr sz="1600" b="1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164" name="Google Shape;761;p39">
              <a:extLst>
                <a:ext uri="{FF2B5EF4-FFF2-40B4-BE49-F238E27FC236}">
                  <a16:creationId xmlns:a16="http://schemas.microsoft.com/office/drawing/2014/main" id="{0F0C0DA7-3DF6-49C9-9AB0-BADF9E8A348D}"/>
                </a:ext>
              </a:extLst>
            </p:cNvPr>
            <p:cNvSpPr txBox="1"/>
            <p:nvPr/>
          </p:nvSpPr>
          <p:spPr>
            <a:xfrm flipH="1">
              <a:off x="898748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a-IR">
                  <a:solidFill>
                    <a:prstClr val="black"/>
                  </a:solidFill>
                  <a:latin typeface="Roboto"/>
                  <a:ea typeface="Roboto"/>
                  <a:cs typeface="B Mitra" panose="00000400000000000000" pitchFamily="2" charset="-78"/>
                  <a:sym typeface="Roboto"/>
                </a:rPr>
                <a:t>متن خود را وارد کنید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F77032-FC87-4F4D-8A42-8E4D989B2A3B}"/>
              </a:ext>
            </a:extLst>
          </p:cNvPr>
          <p:cNvGrpSpPr/>
          <p:nvPr/>
        </p:nvGrpSpPr>
        <p:grpSpPr>
          <a:xfrm>
            <a:off x="6458697" y="1598988"/>
            <a:ext cx="2101265" cy="4291406"/>
            <a:chOff x="6458697" y="1598988"/>
            <a:chExt cx="2101265" cy="4291406"/>
          </a:xfrm>
        </p:grpSpPr>
        <p:sp>
          <p:nvSpPr>
            <p:cNvPr id="159" name="Google Shape;756;p39">
              <a:extLst>
                <a:ext uri="{FF2B5EF4-FFF2-40B4-BE49-F238E27FC236}">
                  <a16:creationId xmlns:a16="http://schemas.microsoft.com/office/drawing/2014/main" id="{A5926425-108E-4EB8-A9B8-3F6635A103D9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60" name="Google Shape;757;p39">
              <a:extLst>
                <a:ext uri="{FF2B5EF4-FFF2-40B4-BE49-F238E27FC236}">
                  <a16:creationId xmlns:a16="http://schemas.microsoft.com/office/drawing/2014/main" id="{D8E41121-E735-49CF-9481-2BF03EBFF9CE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61" name="Google Shape;758;p39">
              <a:extLst>
                <a:ext uri="{FF2B5EF4-FFF2-40B4-BE49-F238E27FC236}">
                  <a16:creationId xmlns:a16="http://schemas.microsoft.com/office/drawing/2014/main" id="{3B9481EE-865E-4C94-B132-CF292FB60F69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>
                  <a:solidFill>
                    <a:schemeClr val="bg1"/>
                  </a:solidFill>
                  <a:cs typeface="IRAN Sans" panose="020B0400000000000000" pitchFamily="34" charset="-78"/>
                </a:rPr>
                <a:t>1397</a:t>
              </a:r>
              <a:endParaRPr sz="40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162" name="Google Shape;759;p39">
              <a:extLst>
                <a:ext uri="{FF2B5EF4-FFF2-40B4-BE49-F238E27FC236}">
                  <a16:creationId xmlns:a16="http://schemas.microsoft.com/office/drawing/2014/main" id="{F1BBEA52-6712-4B06-97A7-1489C2E7DBD4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62;p39">
              <a:extLst>
                <a:ext uri="{FF2B5EF4-FFF2-40B4-BE49-F238E27FC236}">
                  <a16:creationId xmlns:a16="http://schemas.microsoft.com/office/drawing/2014/main" id="{4A765E28-68F4-463B-8401-6F0CCD720D2C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تیتر دوم</a:t>
              </a:r>
              <a:endParaRPr sz="1600" b="1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166" name="Google Shape;763;p39">
              <a:extLst>
                <a:ext uri="{FF2B5EF4-FFF2-40B4-BE49-F238E27FC236}">
                  <a16:creationId xmlns:a16="http://schemas.microsoft.com/office/drawing/2014/main" id="{569ACE52-729F-4408-9A3D-EDB4A0BE716C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a-IR">
                  <a:solidFill>
                    <a:prstClr val="black"/>
                  </a:solidFill>
                  <a:latin typeface="Roboto"/>
                  <a:ea typeface="Roboto"/>
                  <a:cs typeface="B Mitra" panose="00000400000000000000" pitchFamily="2" charset="-78"/>
                  <a:sym typeface="Roboto"/>
                </a:rPr>
                <a:t>متن خود را وارد کنید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E75549-E332-4613-8318-8D4DC1F54C77}"/>
              </a:ext>
            </a:extLst>
          </p:cNvPr>
          <p:cNvGrpSpPr/>
          <p:nvPr/>
        </p:nvGrpSpPr>
        <p:grpSpPr>
          <a:xfrm>
            <a:off x="9285359" y="1598988"/>
            <a:ext cx="2101265" cy="4288560"/>
            <a:chOff x="9285359" y="1598988"/>
            <a:chExt cx="2101265" cy="4288560"/>
          </a:xfrm>
        </p:grpSpPr>
        <p:sp>
          <p:nvSpPr>
            <p:cNvPr id="144" name="Google Shape;741;p39">
              <a:extLst>
                <a:ext uri="{FF2B5EF4-FFF2-40B4-BE49-F238E27FC236}">
                  <a16:creationId xmlns:a16="http://schemas.microsoft.com/office/drawing/2014/main" id="{C98F8980-D556-4A65-B029-AF6331FE587B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45" name="Google Shape;742;p39">
              <a:extLst>
                <a:ext uri="{FF2B5EF4-FFF2-40B4-BE49-F238E27FC236}">
                  <a16:creationId xmlns:a16="http://schemas.microsoft.com/office/drawing/2014/main" id="{DB719087-CD4D-45CC-BF13-747BF2A70B4A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46" name="Google Shape;743;p39">
              <a:extLst>
                <a:ext uri="{FF2B5EF4-FFF2-40B4-BE49-F238E27FC236}">
                  <a16:creationId xmlns:a16="http://schemas.microsoft.com/office/drawing/2014/main" id="{2A20D59D-1576-4B3C-B24D-610527E4C33B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>
                  <a:solidFill>
                    <a:schemeClr val="bg1"/>
                  </a:solidFill>
                  <a:cs typeface="IRAN Sans" panose="020B0400000000000000" pitchFamily="34" charset="-78"/>
                </a:rPr>
                <a:t>1396</a:t>
              </a:r>
              <a:endParaRPr sz="40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147" name="Google Shape;744;p39">
              <a:extLst>
                <a:ext uri="{FF2B5EF4-FFF2-40B4-BE49-F238E27FC236}">
                  <a16:creationId xmlns:a16="http://schemas.microsoft.com/office/drawing/2014/main" id="{BEC49FE8-94DC-4831-BF9F-C41EAE968514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8E31FF2-48C9-4590-B37A-FF2F21058EBC}"/>
                </a:ext>
              </a:extLst>
            </p:cNvPr>
            <p:cNvGrpSpPr/>
            <p:nvPr/>
          </p:nvGrpSpPr>
          <p:grpSpPr>
            <a:xfrm>
              <a:off x="9377040" y="5042141"/>
              <a:ext cx="1917903" cy="845407"/>
              <a:chOff x="9377040" y="5042141"/>
              <a:chExt cx="1917903" cy="845407"/>
            </a:xfrm>
          </p:grpSpPr>
          <p:sp>
            <p:nvSpPr>
              <p:cNvPr id="167" name="Google Shape;764;p39">
                <a:extLst>
                  <a:ext uri="{FF2B5EF4-FFF2-40B4-BE49-F238E27FC236}">
                    <a16:creationId xmlns:a16="http://schemas.microsoft.com/office/drawing/2014/main" id="{50282A4A-E997-481D-A33B-8DA6F701A868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اول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68" name="Google Shape;765;p39">
                <a:extLst>
                  <a:ext uri="{FF2B5EF4-FFF2-40B4-BE49-F238E27FC236}">
                    <a16:creationId xmlns:a16="http://schemas.microsoft.com/office/drawing/2014/main" id="{F3A5FCD4-9C96-4E25-B9B5-2FCE8413851D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453AE5-EF52-4BA9-8124-8CC5912912D3}"/>
              </a:ext>
            </a:extLst>
          </p:cNvPr>
          <p:cNvGrpSpPr/>
          <p:nvPr/>
        </p:nvGrpSpPr>
        <p:grpSpPr>
          <a:xfrm>
            <a:off x="3632037" y="1598988"/>
            <a:ext cx="2101265" cy="4291406"/>
            <a:chOff x="3632037" y="1598988"/>
            <a:chExt cx="2101265" cy="4291406"/>
          </a:xfrm>
        </p:grpSpPr>
        <p:sp>
          <p:nvSpPr>
            <p:cNvPr id="154" name="Google Shape;751;p39">
              <a:extLst>
                <a:ext uri="{FF2B5EF4-FFF2-40B4-BE49-F238E27FC236}">
                  <a16:creationId xmlns:a16="http://schemas.microsoft.com/office/drawing/2014/main" id="{F7322B6A-C698-4402-A9F1-5D13DD6B7A46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55" name="Google Shape;752;p39">
              <a:extLst>
                <a:ext uri="{FF2B5EF4-FFF2-40B4-BE49-F238E27FC236}">
                  <a16:creationId xmlns:a16="http://schemas.microsoft.com/office/drawing/2014/main" id="{28BD80C2-AB1B-4D57-B5BE-9809ED87834C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56" name="Google Shape;753;p39">
              <a:extLst>
                <a:ext uri="{FF2B5EF4-FFF2-40B4-BE49-F238E27FC236}">
                  <a16:creationId xmlns:a16="http://schemas.microsoft.com/office/drawing/2014/main" id="{9A149F1F-2F72-4853-81CF-A78DE39C27F9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>
                  <a:solidFill>
                    <a:schemeClr val="bg1"/>
                  </a:solidFill>
                  <a:cs typeface="IRAN Sans" panose="020B0400000000000000" pitchFamily="34" charset="-78"/>
                </a:rPr>
                <a:t>1398</a:t>
              </a:r>
              <a:endParaRPr sz="40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157" name="Google Shape;754;p39">
              <a:extLst>
                <a:ext uri="{FF2B5EF4-FFF2-40B4-BE49-F238E27FC236}">
                  <a16:creationId xmlns:a16="http://schemas.microsoft.com/office/drawing/2014/main" id="{BA992622-32E3-41BF-8DF0-271866337158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66;p39">
              <a:extLst>
                <a:ext uri="{FF2B5EF4-FFF2-40B4-BE49-F238E27FC236}">
                  <a16:creationId xmlns:a16="http://schemas.microsoft.com/office/drawing/2014/main" id="{37E28E43-B654-4C17-9162-144B6C6583E9}"/>
                </a:ext>
              </a:extLst>
            </p:cNvPr>
            <p:cNvSpPr txBox="1"/>
            <p:nvPr/>
          </p:nvSpPr>
          <p:spPr>
            <a:xfrm flipH="1">
              <a:off x="372371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تیتر سوم</a:t>
              </a:r>
              <a:endParaRPr sz="1600" b="1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170" name="Google Shape;767;p39">
              <a:extLst>
                <a:ext uri="{FF2B5EF4-FFF2-40B4-BE49-F238E27FC236}">
                  <a16:creationId xmlns:a16="http://schemas.microsoft.com/office/drawing/2014/main" id="{4B03C43D-482B-4AF1-9881-66575E0E657D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fa-IR">
                  <a:solidFill>
                    <a:prstClr val="black"/>
                  </a:solidFill>
                  <a:latin typeface="Roboto"/>
                  <a:ea typeface="Roboto"/>
                  <a:cs typeface="B Mitra" panose="00000400000000000000" pitchFamily="2" charset="-78"/>
                  <a:sym typeface="Roboto"/>
                </a:rPr>
                <a:t>متن خود را وارد کنید</a:t>
              </a:r>
            </a:p>
          </p:txBody>
        </p:sp>
      </p:grpSp>
      <p:grpSp>
        <p:nvGrpSpPr>
          <p:cNvPr id="171" name="Google Shape;768;p39">
            <a:extLst>
              <a:ext uri="{FF2B5EF4-FFF2-40B4-BE49-F238E27FC236}">
                <a16:creationId xmlns:a16="http://schemas.microsoft.com/office/drawing/2014/main" id="{EC89935C-A57D-470C-84D6-F820D846D575}"/>
              </a:ext>
            </a:extLst>
          </p:cNvPr>
          <p:cNvGrpSpPr/>
          <p:nvPr/>
        </p:nvGrpSpPr>
        <p:grpSpPr>
          <a:xfrm>
            <a:off x="5129676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2" name="Google Shape;769;p39">
              <a:extLst>
                <a:ext uri="{FF2B5EF4-FFF2-40B4-BE49-F238E27FC236}">
                  <a16:creationId xmlns:a16="http://schemas.microsoft.com/office/drawing/2014/main" id="{2D69212C-FAB8-4598-91BC-DE53D69B151F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70;p39">
              <a:extLst>
                <a:ext uri="{FF2B5EF4-FFF2-40B4-BE49-F238E27FC236}">
                  <a16:creationId xmlns:a16="http://schemas.microsoft.com/office/drawing/2014/main" id="{A1A91EBC-C2FD-4E2C-80EE-224855A4D871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71;p39">
              <a:extLst>
                <a:ext uri="{FF2B5EF4-FFF2-40B4-BE49-F238E27FC236}">
                  <a16:creationId xmlns:a16="http://schemas.microsoft.com/office/drawing/2014/main" id="{D8644377-AF4F-40B8-8BD3-39C023D2D999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72;p39">
              <a:extLst>
                <a:ext uri="{FF2B5EF4-FFF2-40B4-BE49-F238E27FC236}">
                  <a16:creationId xmlns:a16="http://schemas.microsoft.com/office/drawing/2014/main" id="{F2EFEFF0-DFC6-4D4B-A250-4217881859EA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773;p39">
            <a:extLst>
              <a:ext uri="{FF2B5EF4-FFF2-40B4-BE49-F238E27FC236}">
                <a16:creationId xmlns:a16="http://schemas.microsoft.com/office/drawing/2014/main" id="{16C8375F-2200-485D-9AF4-C72DCB8DEB60}"/>
              </a:ext>
            </a:extLst>
          </p:cNvPr>
          <p:cNvGrpSpPr/>
          <p:nvPr/>
        </p:nvGrpSpPr>
        <p:grpSpPr>
          <a:xfrm>
            <a:off x="7956337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7" name="Google Shape;774;p39">
              <a:extLst>
                <a:ext uri="{FF2B5EF4-FFF2-40B4-BE49-F238E27FC236}">
                  <a16:creationId xmlns:a16="http://schemas.microsoft.com/office/drawing/2014/main" id="{8FD0F31C-57FE-402A-AAFE-BA75997E9CE6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775;p39">
              <a:extLst>
                <a:ext uri="{FF2B5EF4-FFF2-40B4-BE49-F238E27FC236}">
                  <a16:creationId xmlns:a16="http://schemas.microsoft.com/office/drawing/2014/main" id="{5662FA35-9F63-446F-A840-4C8BF7AA3558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776;p39">
              <a:extLst>
                <a:ext uri="{FF2B5EF4-FFF2-40B4-BE49-F238E27FC236}">
                  <a16:creationId xmlns:a16="http://schemas.microsoft.com/office/drawing/2014/main" id="{A2BEA0F5-031F-404D-9477-FF08301D7032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777;p39">
              <a:extLst>
                <a:ext uri="{FF2B5EF4-FFF2-40B4-BE49-F238E27FC236}">
                  <a16:creationId xmlns:a16="http://schemas.microsoft.com/office/drawing/2014/main" id="{A8954000-CF77-4211-8669-7B418242242B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5325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236451-9630-4C97-BCDF-DEED081FD923}"/>
              </a:ext>
            </a:extLst>
          </p:cNvPr>
          <p:cNvGrpSpPr/>
          <p:nvPr/>
        </p:nvGrpSpPr>
        <p:grpSpPr>
          <a:xfrm>
            <a:off x="10809631" y="5977309"/>
            <a:ext cx="1224078" cy="734400"/>
            <a:chOff x="10781922" y="158400"/>
            <a:chExt cx="1224078" cy="7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F04FE50-C5E8-4C9F-950B-2FEECB87C77F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F8392-99D8-4E27-AA9B-8A37E8D89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5666444" y="2728786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C717ABA-701B-40AF-978D-C2076A1D2CD4}"/>
                  </a:ext>
                </a:extLst>
              </p:cNvPr>
              <p:cNvSpPr/>
              <p:nvPr/>
            </p:nvSpPr>
            <p:spPr>
              <a:xfrm>
                <a:off x="5666444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5" name="Graphic 24">
                <a:extLst>
                  <a:ext uri="{FF2B5EF4-FFF2-40B4-BE49-F238E27FC236}">
                    <a16:creationId xmlns:a16="http://schemas.microsoft.com/office/drawing/2014/main" id="{8B002DB3-7618-4F33-AEF1-5899B0B065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28081" y="2907960"/>
                <a:ext cx="828000" cy="828000"/>
                <a:chOff x="5085852" y="789728"/>
                <a:chExt cx="507271" cy="507271"/>
              </a:xfrm>
              <a:solidFill>
                <a:schemeClr val="accent1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056FEB3-2863-4B52-8F22-935745F91D19}"/>
                    </a:ext>
                  </a:extLst>
                </p:cNvPr>
                <p:cNvSpPr/>
                <p:nvPr/>
              </p:nvSpPr>
              <p:spPr>
                <a:xfrm>
                  <a:off x="5220972" y="958170"/>
                  <a:ext cx="237008" cy="182388"/>
                </a:xfrm>
                <a:custGeom>
                  <a:avLst/>
                  <a:gdLst>
                    <a:gd name="connsiteX0" fmla="*/ 164 w 237008"/>
                    <a:gd name="connsiteY0" fmla="*/ 127592 h 182388"/>
                    <a:gd name="connsiteX1" fmla="*/ 2198 w 237008"/>
                    <a:gd name="connsiteY1" fmla="*/ 113002 h 182388"/>
                    <a:gd name="connsiteX2" fmla="*/ 8918 w 237008"/>
                    <a:gd name="connsiteY2" fmla="*/ 90897 h 182388"/>
                    <a:gd name="connsiteX3" fmla="*/ 9713 w 237008"/>
                    <a:gd name="connsiteY3" fmla="*/ 88509 h 182388"/>
                    <a:gd name="connsiteX4" fmla="*/ 40572 w 237008"/>
                    <a:gd name="connsiteY4" fmla="*/ 37048 h 182388"/>
                    <a:gd name="connsiteX5" fmla="*/ 61705 w 237008"/>
                    <a:gd name="connsiteY5" fmla="*/ 75865 h 182388"/>
                    <a:gd name="connsiteX6" fmla="*/ 38008 w 237008"/>
                    <a:gd name="connsiteY6" fmla="*/ 81436 h 182388"/>
                    <a:gd name="connsiteX7" fmla="*/ 27751 w 237008"/>
                    <a:gd name="connsiteY7" fmla="*/ 107962 h 182388"/>
                    <a:gd name="connsiteX8" fmla="*/ 32791 w 237008"/>
                    <a:gd name="connsiteY8" fmla="*/ 112914 h 182388"/>
                    <a:gd name="connsiteX9" fmla="*/ 32791 w 237008"/>
                    <a:gd name="connsiteY9" fmla="*/ 112914 h 182388"/>
                    <a:gd name="connsiteX10" fmla="*/ 37743 w 237008"/>
                    <a:gd name="connsiteY10" fmla="*/ 108141 h 182388"/>
                    <a:gd name="connsiteX11" fmla="*/ 37743 w 237008"/>
                    <a:gd name="connsiteY11" fmla="*/ 107962 h 182388"/>
                    <a:gd name="connsiteX12" fmla="*/ 44109 w 237008"/>
                    <a:gd name="connsiteY12" fmla="*/ 89305 h 182388"/>
                    <a:gd name="connsiteX13" fmla="*/ 61793 w 237008"/>
                    <a:gd name="connsiteY13" fmla="*/ 86034 h 182388"/>
                    <a:gd name="connsiteX14" fmla="*/ 61086 w 237008"/>
                    <a:gd name="connsiteY14" fmla="*/ 100977 h 182388"/>
                    <a:gd name="connsiteX15" fmla="*/ 64446 w 237008"/>
                    <a:gd name="connsiteY15" fmla="*/ 106459 h 182388"/>
                    <a:gd name="connsiteX16" fmla="*/ 66038 w 237008"/>
                    <a:gd name="connsiteY16" fmla="*/ 106459 h 182388"/>
                    <a:gd name="connsiteX17" fmla="*/ 71078 w 237008"/>
                    <a:gd name="connsiteY17" fmla="*/ 101949 h 182388"/>
                    <a:gd name="connsiteX18" fmla="*/ 47734 w 237008"/>
                    <a:gd name="connsiteY18" fmla="*/ 29621 h 182388"/>
                    <a:gd name="connsiteX19" fmla="*/ 52509 w 237008"/>
                    <a:gd name="connsiteY19" fmla="*/ 25200 h 182388"/>
                    <a:gd name="connsiteX20" fmla="*/ 52509 w 237008"/>
                    <a:gd name="connsiteY20" fmla="*/ 25200 h 182388"/>
                    <a:gd name="connsiteX21" fmla="*/ 52509 w 237008"/>
                    <a:gd name="connsiteY21" fmla="*/ 25200 h 182388"/>
                    <a:gd name="connsiteX22" fmla="*/ 54189 w 237008"/>
                    <a:gd name="connsiteY22" fmla="*/ 23962 h 182388"/>
                    <a:gd name="connsiteX23" fmla="*/ 61351 w 237008"/>
                    <a:gd name="connsiteY23" fmla="*/ 18745 h 182388"/>
                    <a:gd name="connsiteX24" fmla="*/ 61351 w 237008"/>
                    <a:gd name="connsiteY24" fmla="*/ 18745 h 182388"/>
                    <a:gd name="connsiteX25" fmla="*/ 67364 w 237008"/>
                    <a:gd name="connsiteY25" fmla="*/ 15297 h 182388"/>
                    <a:gd name="connsiteX26" fmla="*/ 76206 w 237008"/>
                    <a:gd name="connsiteY26" fmla="*/ 28118 h 182388"/>
                    <a:gd name="connsiteX27" fmla="*/ 91945 w 237008"/>
                    <a:gd name="connsiteY27" fmla="*/ 33069 h 182388"/>
                    <a:gd name="connsiteX28" fmla="*/ 104147 w 237008"/>
                    <a:gd name="connsiteY28" fmla="*/ 31124 h 182388"/>
                    <a:gd name="connsiteX29" fmla="*/ 108038 w 237008"/>
                    <a:gd name="connsiteY29" fmla="*/ 25288 h 182388"/>
                    <a:gd name="connsiteX30" fmla="*/ 102255 w 237008"/>
                    <a:gd name="connsiteY30" fmla="*/ 21340 h 182388"/>
                    <a:gd name="connsiteX31" fmla="*/ 101671 w 237008"/>
                    <a:gd name="connsiteY31" fmla="*/ 21486 h 182388"/>
                    <a:gd name="connsiteX32" fmla="*/ 82219 w 237008"/>
                    <a:gd name="connsiteY32" fmla="*/ 20072 h 182388"/>
                    <a:gd name="connsiteX33" fmla="*/ 75764 w 237008"/>
                    <a:gd name="connsiteY33" fmla="*/ 10345 h 182388"/>
                    <a:gd name="connsiteX34" fmla="*/ 120947 w 237008"/>
                    <a:gd name="connsiteY34" fmla="*/ 0 h 182388"/>
                    <a:gd name="connsiteX35" fmla="*/ 120947 w 237008"/>
                    <a:gd name="connsiteY35" fmla="*/ 0 h 182388"/>
                    <a:gd name="connsiteX36" fmla="*/ 148800 w 237008"/>
                    <a:gd name="connsiteY36" fmla="*/ 22459 h 182388"/>
                    <a:gd name="connsiteX37" fmla="*/ 115200 w 237008"/>
                    <a:gd name="connsiteY37" fmla="*/ 44918 h 182388"/>
                    <a:gd name="connsiteX38" fmla="*/ 109010 w 237008"/>
                    <a:gd name="connsiteY38" fmla="*/ 87448 h 182388"/>
                    <a:gd name="connsiteX39" fmla="*/ 114846 w 237008"/>
                    <a:gd name="connsiteY39" fmla="*/ 90897 h 182388"/>
                    <a:gd name="connsiteX40" fmla="*/ 118294 w 237008"/>
                    <a:gd name="connsiteY40" fmla="*/ 85061 h 182388"/>
                    <a:gd name="connsiteX41" fmla="*/ 117145 w 237008"/>
                    <a:gd name="connsiteY41" fmla="*/ 73213 h 182388"/>
                    <a:gd name="connsiteX42" fmla="*/ 131292 w 237008"/>
                    <a:gd name="connsiteY42" fmla="*/ 78960 h 182388"/>
                    <a:gd name="connsiteX43" fmla="*/ 138985 w 237008"/>
                    <a:gd name="connsiteY43" fmla="*/ 96821 h 182388"/>
                    <a:gd name="connsiteX44" fmla="*/ 143309 w 237008"/>
                    <a:gd name="connsiteY44" fmla="*/ 101677 h 182388"/>
                    <a:gd name="connsiteX45" fmla="*/ 143671 w 237008"/>
                    <a:gd name="connsiteY45" fmla="*/ 101684 h 182388"/>
                    <a:gd name="connsiteX46" fmla="*/ 147827 w 237008"/>
                    <a:gd name="connsiteY46" fmla="*/ 96821 h 182388"/>
                    <a:gd name="connsiteX47" fmla="*/ 147827 w 237008"/>
                    <a:gd name="connsiteY47" fmla="*/ 95937 h 182388"/>
                    <a:gd name="connsiteX48" fmla="*/ 138985 w 237008"/>
                    <a:gd name="connsiteY48" fmla="*/ 72328 h 182388"/>
                    <a:gd name="connsiteX49" fmla="*/ 119179 w 237008"/>
                    <a:gd name="connsiteY49" fmla="*/ 63928 h 182388"/>
                    <a:gd name="connsiteX50" fmla="*/ 124484 w 237008"/>
                    <a:gd name="connsiteY50" fmla="*/ 50223 h 182388"/>
                    <a:gd name="connsiteX51" fmla="*/ 153751 w 237008"/>
                    <a:gd name="connsiteY51" fmla="*/ 31566 h 182388"/>
                    <a:gd name="connsiteX52" fmla="*/ 158791 w 237008"/>
                    <a:gd name="connsiteY52" fmla="*/ 60745 h 182388"/>
                    <a:gd name="connsiteX53" fmla="*/ 163566 w 237008"/>
                    <a:gd name="connsiteY53" fmla="*/ 65520 h 182388"/>
                    <a:gd name="connsiteX54" fmla="*/ 168341 w 237008"/>
                    <a:gd name="connsiteY54" fmla="*/ 60745 h 182388"/>
                    <a:gd name="connsiteX55" fmla="*/ 168341 w 237008"/>
                    <a:gd name="connsiteY55" fmla="*/ 60745 h 182388"/>
                    <a:gd name="connsiteX56" fmla="*/ 167545 w 237008"/>
                    <a:gd name="connsiteY56" fmla="*/ 51373 h 182388"/>
                    <a:gd name="connsiteX57" fmla="*/ 195920 w 237008"/>
                    <a:gd name="connsiteY57" fmla="*/ 81677 h 182388"/>
                    <a:gd name="connsiteX58" fmla="*/ 195663 w 237008"/>
                    <a:gd name="connsiteY58" fmla="*/ 84707 h 182388"/>
                    <a:gd name="connsiteX59" fmla="*/ 200195 w 237008"/>
                    <a:gd name="connsiteY59" fmla="*/ 89542 h 182388"/>
                    <a:gd name="connsiteX60" fmla="*/ 204063 w 237008"/>
                    <a:gd name="connsiteY60" fmla="*/ 87714 h 182388"/>
                    <a:gd name="connsiteX61" fmla="*/ 205212 w 237008"/>
                    <a:gd name="connsiteY61" fmla="*/ 84177 h 182388"/>
                    <a:gd name="connsiteX62" fmla="*/ 205212 w 237008"/>
                    <a:gd name="connsiteY62" fmla="*/ 84177 h 182388"/>
                    <a:gd name="connsiteX63" fmla="*/ 193983 w 237008"/>
                    <a:gd name="connsiteY63" fmla="*/ 52611 h 182388"/>
                    <a:gd name="connsiteX64" fmla="*/ 166395 w 237008"/>
                    <a:gd name="connsiteY64" fmla="*/ 41469 h 182388"/>
                    <a:gd name="connsiteX65" fmla="*/ 147208 w 237008"/>
                    <a:gd name="connsiteY65" fmla="*/ 3537 h 182388"/>
                    <a:gd name="connsiteX66" fmla="*/ 235010 w 237008"/>
                    <a:gd name="connsiteY66" fmla="*/ 88775 h 182388"/>
                    <a:gd name="connsiteX67" fmla="*/ 210295 w 237008"/>
                    <a:gd name="connsiteY67" fmla="*/ 138071 h 182388"/>
                    <a:gd name="connsiteX68" fmla="*/ 197962 w 237008"/>
                    <a:gd name="connsiteY68" fmla="*/ 140059 h 182388"/>
                    <a:gd name="connsiteX69" fmla="*/ 102555 w 237008"/>
                    <a:gd name="connsiteY69" fmla="*/ 140059 h 182388"/>
                    <a:gd name="connsiteX70" fmla="*/ 47823 w 237008"/>
                    <a:gd name="connsiteY70" fmla="*/ 180909 h 182388"/>
                    <a:gd name="connsiteX71" fmla="*/ 37662 w 237008"/>
                    <a:gd name="connsiteY71" fmla="*/ 179527 h 182388"/>
                    <a:gd name="connsiteX72" fmla="*/ 37301 w 237008"/>
                    <a:gd name="connsiteY72" fmla="*/ 171272 h 182388"/>
                    <a:gd name="connsiteX73" fmla="*/ 50564 w 237008"/>
                    <a:gd name="connsiteY73" fmla="*/ 149343 h 182388"/>
                    <a:gd name="connsiteX74" fmla="*/ 27574 w 237008"/>
                    <a:gd name="connsiteY74" fmla="*/ 155709 h 182388"/>
                    <a:gd name="connsiteX75" fmla="*/ 164 w 237008"/>
                    <a:gd name="connsiteY75" fmla="*/ 127592 h 18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237008" h="182388">
                      <a:moveTo>
                        <a:pt x="164" y="127592"/>
                      </a:moveTo>
                      <a:cubicBezTo>
                        <a:pt x="-350" y="122636"/>
                        <a:pt x="349" y="117629"/>
                        <a:pt x="2198" y="113002"/>
                      </a:cubicBezTo>
                      <a:cubicBezTo>
                        <a:pt x="4837" y="105761"/>
                        <a:pt x="7081" y="98382"/>
                        <a:pt x="8918" y="90897"/>
                      </a:cubicBezTo>
                      <a:cubicBezTo>
                        <a:pt x="8918" y="90101"/>
                        <a:pt x="9360" y="89305"/>
                        <a:pt x="9713" y="88509"/>
                      </a:cubicBezTo>
                      <a:cubicBezTo>
                        <a:pt x="16202" y="69347"/>
                        <a:pt x="26725" y="51798"/>
                        <a:pt x="40572" y="37048"/>
                      </a:cubicBezTo>
                      <a:cubicBezTo>
                        <a:pt x="43313" y="38286"/>
                        <a:pt x="58257" y="46686"/>
                        <a:pt x="61705" y="75865"/>
                      </a:cubicBezTo>
                      <a:cubicBezTo>
                        <a:pt x="53385" y="74659"/>
                        <a:pt x="44919" y="76650"/>
                        <a:pt x="38008" y="81436"/>
                      </a:cubicBezTo>
                      <a:cubicBezTo>
                        <a:pt x="30463" y="88073"/>
                        <a:pt x="26634" y="97976"/>
                        <a:pt x="27751" y="107962"/>
                      </a:cubicBezTo>
                      <a:cubicBezTo>
                        <a:pt x="27800" y="110711"/>
                        <a:pt x="30042" y="112914"/>
                        <a:pt x="32791" y="112914"/>
                      </a:cubicBezTo>
                      <a:lnTo>
                        <a:pt x="32791" y="112914"/>
                      </a:lnTo>
                      <a:cubicBezTo>
                        <a:pt x="35477" y="112963"/>
                        <a:pt x="37693" y="110826"/>
                        <a:pt x="37743" y="108141"/>
                      </a:cubicBezTo>
                      <a:cubicBezTo>
                        <a:pt x="37744" y="108081"/>
                        <a:pt x="37744" y="108021"/>
                        <a:pt x="37743" y="107962"/>
                      </a:cubicBezTo>
                      <a:cubicBezTo>
                        <a:pt x="36748" y="101082"/>
                        <a:pt x="39117" y="94143"/>
                        <a:pt x="44109" y="89305"/>
                      </a:cubicBezTo>
                      <a:cubicBezTo>
                        <a:pt x="49373" y="86004"/>
                        <a:pt x="55697" y="84833"/>
                        <a:pt x="61793" y="86034"/>
                      </a:cubicBezTo>
                      <a:cubicBezTo>
                        <a:pt x="61891" y="91025"/>
                        <a:pt x="61655" y="96017"/>
                        <a:pt x="61086" y="100977"/>
                      </a:cubicBezTo>
                      <a:cubicBezTo>
                        <a:pt x="60845" y="103352"/>
                        <a:pt x="62220" y="105596"/>
                        <a:pt x="64446" y="106459"/>
                      </a:cubicBezTo>
                      <a:lnTo>
                        <a:pt x="66038" y="106459"/>
                      </a:lnTo>
                      <a:cubicBezTo>
                        <a:pt x="68611" y="106433"/>
                        <a:pt x="70767" y="104504"/>
                        <a:pt x="71078" y="101949"/>
                      </a:cubicBezTo>
                      <a:cubicBezTo>
                        <a:pt x="76118" y="54025"/>
                        <a:pt x="56842" y="35545"/>
                        <a:pt x="47734" y="29621"/>
                      </a:cubicBezTo>
                      <a:cubicBezTo>
                        <a:pt x="49414" y="28206"/>
                        <a:pt x="50829" y="26526"/>
                        <a:pt x="52509" y="25200"/>
                      </a:cubicBezTo>
                      <a:lnTo>
                        <a:pt x="52509" y="25200"/>
                      </a:lnTo>
                      <a:lnTo>
                        <a:pt x="52509" y="25200"/>
                      </a:lnTo>
                      <a:lnTo>
                        <a:pt x="54189" y="23962"/>
                      </a:lnTo>
                      <a:cubicBezTo>
                        <a:pt x="56488" y="22194"/>
                        <a:pt x="58875" y="20337"/>
                        <a:pt x="61351" y="18745"/>
                      </a:cubicBezTo>
                      <a:lnTo>
                        <a:pt x="61351" y="18745"/>
                      </a:lnTo>
                      <a:cubicBezTo>
                        <a:pt x="63297" y="17419"/>
                        <a:pt x="65330" y="16446"/>
                        <a:pt x="67364" y="15297"/>
                      </a:cubicBezTo>
                      <a:cubicBezTo>
                        <a:pt x="69041" y="20320"/>
                        <a:pt x="72107" y="24765"/>
                        <a:pt x="76206" y="28118"/>
                      </a:cubicBezTo>
                      <a:cubicBezTo>
                        <a:pt x="80767" y="31451"/>
                        <a:pt x="86297" y="33192"/>
                        <a:pt x="91945" y="33069"/>
                      </a:cubicBezTo>
                      <a:cubicBezTo>
                        <a:pt x="96086" y="33025"/>
                        <a:pt x="100197" y="32369"/>
                        <a:pt x="104147" y="31124"/>
                      </a:cubicBezTo>
                      <a:cubicBezTo>
                        <a:pt x="106779" y="30509"/>
                        <a:pt x="108481" y="27955"/>
                        <a:pt x="108038" y="25288"/>
                      </a:cubicBezTo>
                      <a:cubicBezTo>
                        <a:pt x="107531" y="22601"/>
                        <a:pt x="104942" y="20833"/>
                        <a:pt x="102255" y="21340"/>
                      </a:cubicBezTo>
                      <a:cubicBezTo>
                        <a:pt x="102058" y="21377"/>
                        <a:pt x="101862" y="21425"/>
                        <a:pt x="101671" y="21486"/>
                      </a:cubicBezTo>
                      <a:cubicBezTo>
                        <a:pt x="95339" y="24184"/>
                        <a:pt x="88094" y="23657"/>
                        <a:pt x="82219" y="20072"/>
                      </a:cubicBezTo>
                      <a:cubicBezTo>
                        <a:pt x="79100" y="17587"/>
                        <a:pt x="76843" y="14185"/>
                        <a:pt x="75764" y="10345"/>
                      </a:cubicBezTo>
                      <a:cubicBezTo>
                        <a:pt x="89879" y="3609"/>
                        <a:pt x="105308" y="76"/>
                        <a:pt x="120947" y="0"/>
                      </a:cubicBezTo>
                      <a:lnTo>
                        <a:pt x="120947" y="0"/>
                      </a:lnTo>
                      <a:cubicBezTo>
                        <a:pt x="133167" y="2854"/>
                        <a:pt x="143420" y="11122"/>
                        <a:pt x="148800" y="22459"/>
                      </a:cubicBezTo>
                      <a:cubicBezTo>
                        <a:pt x="135112" y="25308"/>
                        <a:pt x="123066" y="33360"/>
                        <a:pt x="115200" y="44918"/>
                      </a:cubicBezTo>
                      <a:cubicBezTo>
                        <a:pt x="107869" y="57814"/>
                        <a:pt x="105659" y="72998"/>
                        <a:pt x="109010" y="87448"/>
                      </a:cubicBezTo>
                      <a:cubicBezTo>
                        <a:pt x="109670" y="90012"/>
                        <a:pt x="112283" y="91556"/>
                        <a:pt x="114846" y="90897"/>
                      </a:cubicBezTo>
                      <a:cubicBezTo>
                        <a:pt x="117409" y="90237"/>
                        <a:pt x="118954" y="87624"/>
                        <a:pt x="118294" y="85061"/>
                      </a:cubicBezTo>
                      <a:cubicBezTo>
                        <a:pt x="117468" y="81167"/>
                        <a:pt x="117082" y="77192"/>
                        <a:pt x="117145" y="73213"/>
                      </a:cubicBezTo>
                      <a:cubicBezTo>
                        <a:pt x="122379" y="73453"/>
                        <a:pt x="127373" y="75482"/>
                        <a:pt x="131292" y="78960"/>
                      </a:cubicBezTo>
                      <a:cubicBezTo>
                        <a:pt x="136323" y="83518"/>
                        <a:pt x="139129" y="90034"/>
                        <a:pt x="138985" y="96821"/>
                      </a:cubicBezTo>
                      <a:cubicBezTo>
                        <a:pt x="138838" y="99356"/>
                        <a:pt x="140774" y="101530"/>
                        <a:pt x="143309" y="101677"/>
                      </a:cubicBezTo>
                      <a:cubicBezTo>
                        <a:pt x="143430" y="101684"/>
                        <a:pt x="143550" y="101687"/>
                        <a:pt x="143671" y="101684"/>
                      </a:cubicBezTo>
                      <a:cubicBezTo>
                        <a:pt x="146120" y="101407"/>
                        <a:pt x="147936" y="99283"/>
                        <a:pt x="147827" y="96821"/>
                      </a:cubicBezTo>
                      <a:lnTo>
                        <a:pt x="147827" y="95937"/>
                      </a:lnTo>
                      <a:cubicBezTo>
                        <a:pt x="148297" y="87180"/>
                        <a:pt x="145092" y="78622"/>
                        <a:pt x="138985" y="72328"/>
                      </a:cubicBezTo>
                      <a:cubicBezTo>
                        <a:pt x="133530" y="67357"/>
                        <a:pt x="126544" y="64394"/>
                        <a:pt x="119179" y="63928"/>
                      </a:cubicBezTo>
                      <a:cubicBezTo>
                        <a:pt x="120071" y="59067"/>
                        <a:pt x="121870" y="54418"/>
                        <a:pt x="124484" y="50223"/>
                      </a:cubicBezTo>
                      <a:cubicBezTo>
                        <a:pt x="131387" y="40377"/>
                        <a:pt x="141912" y="33668"/>
                        <a:pt x="153751" y="31566"/>
                      </a:cubicBezTo>
                      <a:cubicBezTo>
                        <a:pt x="156822" y="41001"/>
                        <a:pt x="158519" y="50828"/>
                        <a:pt x="158791" y="60745"/>
                      </a:cubicBezTo>
                      <a:cubicBezTo>
                        <a:pt x="158791" y="63382"/>
                        <a:pt x="160929" y="65520"/>
                        <a:pt x="163566" y="65520"/>
                      </a:cubicBezTo>
                      <a:cubicBezTo>
                        <a:pt x="166203" y="65520"/>
                        <a:pt x="168341" y="63382"/>
                        <a:pt x="168341" y="60745"/>
                      </a:cubicBezTo>
                      <a:lnTo>
                        <a:pt x="168341" y="60745"/>
                      </a:lnTo>
                      <a:cubicBezTo>
                        <a:pt x="168341" y="57474"/>
                        <a:pt x="168341" y="54379"/>
                        <a:pt x="167545" y="51373"/>
                      </a:cubicBezTo>
                      <a:cubicBezTo>
                        <a:pt x="183749" y="51906"/>
                        <a:pt x="196453" y="65473"/>
                        <a:pt x="195920" y="81677"/>
                      </a:cubicBezTo>
                      <a:cubicBezTo>
                        <a:pt x="195887" y="82691"/>
                        <a:pt x="195801" y="83703"/>
                        <a:pt x="195663" y="84707"/>
                      </a:cubicBezTo>
                      <a:cubicBezTo>
                        <a:pt x="195580" y="87295"/>
                        <a:pt x="197609" y="89459"/>
                        <a:pt x="200195" y="89542"/>
                      </a:cubicBezTo>
                      <a:cubicBezTo>
                        <a:pt x="201704" y="89591"/>
                        <a:pt x="203143" y="88910"/>
                        <a:pt x="204063" y="87714"/>
                      </a:cubicBezTo>
                      <a:cubicBezTo>
                        <a:pt x="204846" y="86705"/>
                        <a:pt x="205253" y="85454"/>
                        <a:pt x="205212" y="84177"/>
                      </a:cubicBezTo>
                      <a:lnTo>
                        <a:pt x="205212" y="84177"/>
                      </a:lnTo>
                      <a:cubicBezTo>
                        <a:pt x="206065" y="72545"/>
                        <a:pt x="201989" y="61091"/>
                        <a:pt x="193983" y="52611"/>
                      </a:cubicBezTo>
                      <a:cubicBezTo>
                        <a:pt x="186416" y="45717"/>
                        <a:pt x="176628" y="41764"/>
                        <a:pt x="166395" y="41469"/>
                      </a:cubicBezTo>
                      <a:cubicBezTo>
                        <a:pt x="164242" y="27092"/>
                        <a:pt x="157514" y="13791"/>
                        <a:pt x="147208" y="3537"/>
                      </a:cubicBezTo>
                      <a:cubicBezTo>
                        <a:pt x="189072" y="15160"/>
                        <a:pt x="222152" y="47274"/>
                        <a:pt x="235010" y="88775"/>
                      </a:cubicBezTo>
                      <a:cubicBezTo>
                        <a:pt x="241798" y="109212"/>
                        <a:pt x="230732" y="131283"/>
                        <a:pt x="210295" y="138071"/>
                      </a:cubicBezTo>
                      <a:cubicBezTo>
                        <a:pt x="206318" y="139392"/>
                        <a:pt x="202153" y="140063"/>
                        <a:pt x="197962" y="140059"/>
                      </a:cubicBezTo>
                      <a:lnTo>
                        <a:pt x="102555" y="140059"/>
                      </a:lnTo>
                      <a:lnTo>
                        <a:pt x="47823" y="180909"/>
                      </a:lnTo>
                      <a:cubicBezTo>
                        <a:pt x="44635" y="183333"/>
                        <a:pt x="40086" y="182714"/>
                        <a:pt x="37662" y="179527"/>
                      </a:cubicBezTo>
                      <a:cubicBezTo>
                        <a:pt x="35833" y="177119"/>
                        <a:pt x="35689" y="173830"/>
                        <a:pt x="37301" y="171272"/>
                      </a:cubicBezTo>
                      <a:lnTo>
                        <a:pt x="50564" y="149343"/>
                      </a:lnTo>
                      <a:cubicBezTo>
                        <a:pt x="44064" y="154461"/>
                        <a:pt x="35781" y="156755"/>
                        <a:pt x="27574" y="155709"/>
                      </a:cubicBezTo>
                      <a:cubicBezTo>
                        <a:pt x="12995" y="153883"/>
                        <a:pt x="1618" y="142213"/>
                        <a:pt x="164" y="12759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27" name="Graphic 24">
                  <a:extLst>
                    <a:ext uri="{FF2B5EF4-FFF2-40B4-BE49-F238E27FC236}">
                      <a16:creationId xmlns:a16="http://schemas.microsoft.com/office/drawing/2014/main" id="{5C2ED3C6-BBEF-456B-83D4-EED61130D52B}"/>
                    </a:ext>
                  </a:extLst>
                </p:cNvPr>
                <p:cNvGrpSpPr/>
                <p:nvPr/>
              </p:nvGrpSpPr>
              <p:grpSpPr>
                <a:xfrm>
                  <a:off x="5085852" y="789728"/>
                  <a:ext cx="507271" cy="507271"/>
                  <a:chOff x="5085852" y="789728"/>
                  <a:chExt cx="507271" cy="507271"/>
                </a:xfrm>
                <a:solidFill>
                  <a:srgbClr val="6745FF"/>
                </a:solidFill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FB105B29-0922-498F-A1A6-91514A0D514A}"/>
                      </a:ext>
                    </a:extLst>
                  </p:cNvPr>
                  <p:cNvSpPr/>
                  <p:nvPr/>
                </p:nvSpPr>
                <p:spPr>
                  <a:xfrm>
                    <a:off x="5225822" y="789728"/>
                    <a:ext cx="227330" cy="507271"/>
                  </a:xfrm>
                  <a:custGeom>
                    <a:avLst/>
                    <a:gdLst>
                      <a:gd name="connsiteX0" fmla="*/ 113709 w 227330"/>
                      <a:gd name="connsiteY0" fmla="*/ 507272 h 507271"/>
                      <a:gd name="connsiteX1" fmla="*/ 0 w 227330"/>
                      <a:gd name="connsiteY1" fmla="*/ 253680 h 507271"/>
                      <a:gd name="connsiteX2" fmla="*/ 113709 w 227330"/>
                      <a:gd name="connsiteY2" fmla="*/ 0 h 507271"/>
                      <a:gd name="connsiteX3" fmla="*/ 227331 w 227330"/>
                      <a:gd name="connsiteY3" fmla="*/ 253680 h 507271"/>
                      <a:gd name="connsiteX4" fmla="*/ 113709 w 227330"/>
                      <a:gd name="connsiteY4" fmla="*/ 507272 h 507271"/>
                      <a:gd name="connsiteX5" fmla="*/ 113709 w 227330"/>
                      <a:gd name="connsiteY5" fmla="*/ 6013 h 507271"/>
                      <a:gd name="connsiteX6" fmla="*/ 6013 w 227330"/>
                      <a:gd name="connsiteY6" fmla="*/ 253592 h 507271"/>
                      <a:gd name="connsiteX7" fmla="*/ 113709 w 227330"/>
                      <a:gd name="connsiteY7" fmla="*/ 501171 h 507271"/>
                      <a:gd name="connsiteX8" fmla="*/ 221318 w 227330"/>
                      <a:gd name="connsiteY8" fmla="*/ 253592 h 507271"/>
                      <a:gd name="connsiteX9" fmla="*/ 113709 w 227330"/>
                      <a:gd name="connsiteY9" fmla="*/ 6013 h 507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330" h="507271">
                        <a:moveTo>
                          <a:pt x="113709" y="507272"/>
                        </a:moveTo>
                        <a:cubicBezTo>
                          <a:pt x="51019" y="507272"/>
                          <a:pt x="0" y="393474"/>
                          <a:pt x="0" y="253680"/>
                        </a:cubicBezTo>
                        <a:cubicBezTo>
                          <a:pt x="0" y="113886"/>
                          <a:pt x="51019" y="0"/>
                          <a:pt x="113709" y="0"/>
                        </a:cubicBezTo>
                        <a:cubicBezTo>
                          <a:pt x="176400" y="0"/>
                          <a:pt x="227331" y="113798"/>
                          <a:pt x="227331" y="253680"/>
                        </a:cubicBezTo>
                        <a:cubicBezTo>
                          <a:pt x="227331" y="393562"/>
                          <a:pt x="176400" y="507272"/>
                          <a:pt x="113709" y="507272"/>
                        </a:cubicBezTo>
                        <a:close/>
                        <a:moveTo>
                          <a:pt x="113709" y="6013"/>
                        </a:moveTo>
                        <a:cubicBezTo>
                          <a:pt x="54291" y="6013"/>
                          <a:pt x="6013" y="117069"/>
                          <a:pt x="6013" y="253592"/>
                        </a:cubicBezTo>
                        <a:cubicBezTo>
                          <a:pt x="6013" y="390114"/>
                          <a:pt x="54291" y="501171"/>
                          <a:pt x="113709" y="501171"/>
                        </a:cubicBezTo>
                        <a:cubicBezTo>
                          <a:pt x="173128" y="501171"/>
                          <a:pt x="221318" y="390114"/>
                          <a:pt x="221318" y="253592"/>
                        </a:cubicBezTo>
                        <a:cubicBezTo>
                          <a:pt x="221318" y="117069"/>
                          <a:pt x="173040" y="6013"/>
                          <a:pt x="113709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3E5BAC0C-A979-4DBB-9550-FD8CFDE21DB8}"/>
                      </a:ext>
                    </a:extLst>
                  </p:cNvPr>
                  <p:cNvSpPr/>
                  <p:nvPr/>
                </p:nvSpPr>
                <p:spPr>
                  <a:xfrm>
                    <a:off x="5085852" y="929698"/>
                    <a:ext cx="507271" cy="227330"/>
                  </a:xfrm>
                  <a:custGeom>
                    <a:avLst/>
                    <a:gdLst>
                      <a:gd name="connsiteX0" fmla="*/ 253680 w 507271"/>
                      <a:gd name="connsiteY0" fmla="*/ 227331 h 227330"/>
                      <a:gd name="connsiteX1" fmla="*/ 0 w 507271"/>
                      <a:gd name="connsiteY1" fmla="*/ 113709 h 227330"/>
                      <a:gd name="connsiteX2" fmla="*/ 253680 w 507271"/>
                      <a:gd name="connsiteY2" fmla="*/ 0 h 227330"/>
                      <a:gd name="connsiteX3" fmla="*/ 507272 w 507271"/>
                      <a:gd name="connsiteY3" fmla="*/ 113709 h 227330"/>
                      <a:gd name="connsiteX4" fmla="*/ 253680 w 507271"/>
                      <a:gd name="connsiteY4" fmla="*/ 227331 h 227330"/>
                      <a:gd name="connsiteX5" fmla="*/ 253680 w 507271"/>
                      <a:gd name="connsiteY5" fmla="*/ 6278 h 227330"/>
                      <a:gd name="connsiteX6" fmla="*/ 6101 w 507271"/>
                      <a:gd name="connsiteY6" fmla="*/ 113975 h 227330"/>
                      <a:gd name="connsiteX7" fmla="*/ 253680 w 507271"/>
                      <a:gd name="connsiteY7" fmla="*/ 221583 h 227330"/>
                      <a:gd name="connsiteX8" fmla="*/ 501259 w 507271"/>
                      <a:gd name="connsiteY8" fmla="*/ 113975 h 227330"/>
                      <a:gd name="connsiteX9" fmla="*/ 253680 w 507271"/>
                      <a:gd name="connsiteY9" fmla="*/ 6013 h 227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7271" h="227330">
                        <a:moveTo>
                          <a:pt x="253680" y="227331"/>
                        </a:moveTo>
                        <a:cubicBezTo>
                          <a:pt x="113798" y="227331"/>
                          <a:pt x="0" y="176400"/>
                          <a:pt x="0" y="113709"/>
                        </a:cubicBezTo>
                        <a:cubicBezTo>
                          <a:pt x="0" y="51019"/>
                          <a:pt x="113798" y="0"/>
                          <a:pt x="253680" y="0"/>
                        </a:cubicBezTo>
                        <a:cubicBezTo>
                          <a:pt x="393562" y="0"/>
                          <a:pt x="507272" y="51019"/>
                          <a:pt x="507272" y="113709"/>
                        </a:cubicBezTo>
                        <a:cubicBezTo>
                          <a:pt x="507272" y="176400"/>
                          <a:pt x="393474" y="227331"/>
                          <a:pt x="253680" y="227331"/>
                        </a:cubicBezTo>
                        <a:close/>
                        <a:moveTo>
                          <a:pt x="253680" y="6278"/>
                        </a:moveTo>
                        <a:cubicBezTo>
                          <a:pt x="117069" y="6278"/>
                          <a:pt x="6101" y="54556"/>
                          <a:pt x="6101" y="113975"/>
                        </a:cubicBezTo>
                        <a:cubicBezTo>
                          <a:pt x="6101" y="173394"/>
                          <a:pt x="117158" y="221583"/>
                          <a:pt x="253680" y="221583"/>
                        </a:cubicBezTo>
                        <a:cubicBezTo>
                          <a:pt x="390202" y="221583"/>
                          <a:pt x="501259" y="173305"/>
                          <a:pt x="501259" y="113975"/>
                        </a:cubicBezTo>
                        <a:cubicBezTo>
                          <a:pt x="501259" y="54644"/>
                          <a:pt x="390202" y="6013"/>
                          <a:pt x="253680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803C3D6-FF53-4F24-BC9E-DFDCBE272A47}"/>
                      </a:ext>
                    </a:extLst>
                  </p:cNvPr>
                  <p:cNvSpPr/>
                  <p:nvPr/>
                </p:nvSpPr>
                <p:spPr>
                  <a:xfrm>
                    <a:off x="5142978" y="846685"/>
                    <a:ext cx="393420" cy="393324"/>
                  </a:xfrm>
                  <a:custGeom>
                    <a:avLst/>
                    <a:gdLst>
                      <a:gd name="connsiteX0" fmla="*/ 65513 w 393420"/>
                      <a:gd name="connsiteY0" fmla="*/ 393194 h 393324"/>
                      <a:gd name="connsiteX1" fmla="*/ 17147 w 393420"/>
                      <a:gd name="connsiteY1" fmla="*/ 376306 h 393324"/>
                      <a:gd name="connsiteX2" fmla="*/ 116090 w 393420"/>
                      <a:gd name="connsiteY2" fmla="*/ 116524 h 393324"/>
                      <a:gd name="connsiteX3" fmla="*/ 265433 w 393420"/>
                      <a:gd name="connsiteY3" fmla="*/ 13249 h 393324"/>
                      <a:gd name="connsiteX4" fmla="*/ 375871 w 393420"/>
                      <a:gd name="connsiteY4" fmla="*/ 17316 h 393324"/>
                      <a:gd name="connsiteX5" fmla="*/ 379939 w 393420"/>
                      <a:gd name="connsiteY5" fmla="*/ 127754 h 393324"/>
                      <a:gd name="connsiteX6" fmla="*/ 276928 w 393420"/>
                      <a:gd name="connsiteY6" fmla="*/ 277097 h 393324"/>
                      <a:gd name="connsiteX7" fmla="*/ 65513 w 393420"/>
                      <a:gd name="connsiteY7" fmla="*/ 393194 h 393324"/>
                      <a:gd name="connsiteX8" fmla="*/ 327151 w 393420"/>
                      <a:gd name="connsiteY8" fmla="*/ 5821 h 393324"/>
                      <a:gd name="connsiteX9" fmla="*/ 267555 w 393420"/>
                      <a:gd name="connsiteY9" fmla="*/ 18819 h 393324"/>
                      <a:gd name="connsiteX10" fmla="*/ 120334 w 393420"/>
                      <a:gd name="connsiteY10" fmla="*/ 120503 h 393324"/>
                      <a:gd name="connsiteX11" fmla="*/ 21391 w 393420"/>
                      <a:gd name="connsiteY11" fmla="*/ 371796 h 393324"/>
                      <a:gd name="connsiteX12" fmla="*/ 272684 w 393420"/>
                      <a:gd name="connsiteY12" fmla="*/ 272853 h 393324"/>
                      <a:gd name="connsiteX13" fmla="*/ 374368 w 393420"/>
                      <a:gd name="connsiteY13" fmla="*/ 125632 h 393324"/>
                      <a:gd name="connsiteX14" fmla="*/ 371627 w 393420"/>
                      <a:gd name="connsiteY14" fmla="*/ 21560 h 393324"/>
                      <a:gd name="connsiteX15" fmla="*/ 327151 w 393420"/>
                      <a:gd name="connsiteY15" fmla="*/ 5821 h 39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93420" h="393324">
                        <a:moveTo>
                          <a:pt x="65513" y="393194"/>
                        </a:moveTo>
                        <a:cubicBezTo>
                          <a:pt x="47774" y="394311"/>
                          <a:pt x="30335" y="388221"/>
                          <a:pt x="17147" y="376306"/>
                        </a:cubicBezTo>
                        <a:cubicBezTo>
                          <a:pt x="-27064" y="332095"/>
                          <a:pt x="17147" y="215468"/>
                          <a:pt x="116090" y="116524"/>
                        </a:cubicBezTo>
                        <a:cubicBezTo>
                          <a:pt x="163926" y="68689"/>
                          <a:pt x="216979" y="32082"/>
                          <a:pt x="265433" y="13249"/>
                        </a:cubicBezTo>
                        <a:cubicBezTo>
                          <a:pt x="313888" y="-5585"/>
                          <a:pt x="353854" y="-4436"/>
                          <a:pt x="375871" y="17316"/>
                        </a:cubicBezTo>
                        <a:cubicBezTo>
                          <a:pt x="397888" y="39068"/>
                          <a:pt x="399126" y="78327"/>
                          <a:pt x="379939" y="127754"/>
                        </a:cubicBezTo>
                        <a:cubicBezTo>
                          <a:pt x="360751" y="177181"/>
                          <a:pt x="324499" y="229438"/>
                          <a:pt x="276928" y="277097"/>
                        </a:cubicBezTo>
                        <a:cubicBezTo>
                          <a:pt x="204069" y="349779"/>
                          <a:pt x="121572" y="393194"/>
                          <a:pt x="65513" y="393194"/>
                        </a:cubicBezTo>
                        <a:close/>
                        <a:moveTo>
                          <a:pt x="327151" y="5821"/>
                        </a:moveTo>
                        <a:cubicBezTo>
                          <a:pt x="306664" y="6516"/>
                          <a:pt x="286472" y="10920"/>
                          <a:pt x="267555" y="18819"/>
                        </a:cubicBezTo>
                        <a:cubicBezTo>
                          <a:pt x="219720" y="37388"/>
                          <a:pt x="167463" y="73463"/>
                          <a:pt x="120334" y="120503"/>
                        </a:cubicBezTo>
                        <a:cubicBezTo>
                          <a:pt x="23779" y="217148"/>
                          <a:pt x="-20609" y="329796"/>
                          <a:pt x="21391" y="371796"/>
                        </a:cubicBezTo>
                        <a:cubicBezTo>
                          <a:pt x="63391" y="413796"/>
                          <a:pt x="176128" y="369409"/>
                          <a:pt x="272684" y="272853"/>
                        </a:cubicBezTo>
                        <a:cubicBezTo>
                          <a:pt x="319724" y="225990"/>
                          <a:pt x="355888" y="173468"/>
                          <a:pt x="374368" y="125632"/>
                        </a:cubicBezTo>
                        <a:cubicBezTo>
                          <a:pt x="392848" y="77796"/>
                          <a:pt x="392052" y="41543"/>
                          <a:pt x="371627" y="21560"/>
                        </a:cubicBezTo>
                        <a:cubicBezTo>
                          <a:pt x="359538" y="10518"/>
                          <a:pt x="343494" y="4841"/>
                          <a:pt x="327151" y="5821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3E210207-DF88-42AE-AE16-E1480598F4F8}"/>
                      </a:ext>
                    </a:extLst>
                  </p:cNvPr>
                  <p:cNvSpPr/>
                  <p:nvPr/>
                </p:nvSpPr>
                <p:spPr>
                  <a:xfrm>
                    <a:off x="5142954" y="846816"/>
                    <a:ext cx="393262" cy="393209"/>
                  </a:xfrm>
                  <a:custGeom>
                    <a:avLst/>
                    <a:gdLst>
                      <a:gd name="connsiteX0" fmla="*/ 327529 w 393262"/>
                      <a:gd name="connsiteY0" fmla="*/ 393063 h 393209"/>
                      <a:gd name="connsiteX1" fmla="*/ 116114 w 393262"/>
                      <a:gd name="connsiteY1" fmla="*/ 276966 h 393209"/>
                      <a:gd name="connsiteX2" fmla="*/ 17171 w 393262"/>
                      <a:gd name="connsiteY2" fmla="*/ 17185 h 393209"/>
                      <a:gd name="connsiteX3" fmla="*/ 276952 w 393262"/>
                      <a:gd name="connsiteY3" fmla="*/ 116128 h 393209"/>
                      <a:gd name="connsiteX4" fmla="*/ 376161 w 393262"/>
                      <a:gd name="connsiteY4" fmla="*/ 376174 h 393209"/>
                      <a:gd name="connsiteX5" fmla="*/ 327529 w 393262"/>
                      <a:gd name="connsiteY5" fmla="*/ 393063 h 393209"/>
                      <a:gd name="connsiteX6" fmla="*/ 66157 w 393262"/>
                      <a:gd name="connsiteY6" fmla="*/ 5602 h 393209"/>
                      <a:gd name="connsiteX7" fmla="*/ 21416 w 393262"/>
                      <a:gd name="connsiteY7" fmla="*/ 21429 h 393209"/>
                      <a:gd name="connsiteX8" fmla="*/ 120359 w 393262"/>
                      <a:gd name="connsiteY8" fmla="*/ 272722 h 393209"/>
                      <a:gd name="connsiteX9" fmla="*/ 371651 w 393262"/>
                      <a:gd name="connsiteY9" fmla="*/ 371665 h 393209"/>
                      <a:gd name="connsiteX10" fmla="*/ 272708 w 393262"/>
                      <a:gd name="connsiteY10" fmla="*/ 120372 h 393209"/>
                      <a:gd name="connsiteX11" fmla="*/ 66157 w 393262"/>
                      <a:gd name="connsiteY11" fmla="*/ 5602 h 393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93262" h="393209">
                        <a:moveTo>
                          <a:pt x="327529" y="393063"/>
                        </a:moveTo>
                        <a:cubicBezTo>
                          <a:pt x="271470" y="393063"/>
                          <a:pt x="189062" y="349825"/>
                          <a:pt x="116114" y="276966"/>
                        </a:cubicBezTo>
                        <a:cubicBezTo>
                          <a:pt x="17260" y="178023"/>
                          <a:pt x="-27128" y="61484"/>
                          <a:pt x="17171" y="17185"/>
                        </a:cubicBezTo>
                        <a:cubicBezTo>
                          <a:pt x="61470" y="-27114"/>
                          <a:pt x="178009" y="17185"/>
                          <a:pt x="276952" y="116128"/>
                        </a:cubicBezTo>
                        <a:cubicBezTo>
                          <a:pt x="375896" y="215071"/>
                          <a:pt x="420371" y="331964"/>
                          <a:pt x="376161" y="376174"/>
                        </a:cubicBezTo>
                        <a:cubicBezTo>
                          <a:pt x="362907" y="388158"/>
                          <a:pt x="345358" y="394253"/>
                          <a:pt x="327529" y="393063"/>
                        </a:cubicBezTo>
                        <a:close/>
                        <a:moveTo>
                          <a:pt x="66157" y="5602"/>
                        </a:moveTo>
                        <a:cubicBezTo>
                          <a:pt x="49724" y="4664"/>
                          <a:pt x="33603" y="10366"/>
                          <a:pt x="21416" y="21429"/>
                        </a:cubicBezTo>
                        <a:cubicBezTo>
                          <a:pt x="-20584" y="63429"/>
                          <a:pt x="23803" y="176166"/>
                          <a:pt x="120359" y="272722"/>
                        </a:cubicBezTo>
                        <a:cubicBezTo>
                          <a:pt x="216914" y="369278"/>
                          <a:pt x="329651" y="413665"/>
                          <a:pt x="371651" y="371665"/>
                        </a:cubicBezTo>
                        <a:cubicBezTo>
                          <a:pt x="413651" y="329665"/>
                          <a:pt x="369264" y="217016"/>
                          <a:pt x="272708" y="120372"/>
                        </a:cubicBezTo>
                        <a:cubicBezTo>
                          <a:pt x="200822" y="49016"/>
                          <a:pt x="119740" y="5602"/>
                          <a:pt x="66157" y="560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</p:grpSp>
        </p:grp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9D12B6-E47F-48FD-8CD8-65E7220459BB}"/>
              </a:ext>
            </a:extLst>
          </p:cNvPr>
          <p:cNvSpPr/>
          <p:nvPr/>
        </p:nvSpPr>
        <p:spPr>
          <a:xfrm>
            <a:off x="4172484" y="573033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3C231A-C9D9-4F88-95F0-C549F250B47E}"/>
              </a:ext>
            </a:extLst>
          </p:cNvPr>
          <p:cNvGrpSpPr/>
          <p:nvPr/>
        </p:nvGrpSpPr>
        <p:grpSpPr>
          <a:xfrm>
            <a:off x="1398036" y="1640927"/>
            <a:ext cx="9395929" cy="3859327"/>
            <a:chOff x="1398035" y="1516234"/>
            <a:chExt cx="9395929" cy="385932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02CC36-96A9-429D-A577-CE1B347B2796}"/>
                </a:ext>
              </a:extLst>
            </p:cNvPr>
            <p:cNvSpPr/>
            <p:nvPr/>
          </p:nvSpPr>
          <p:spPr>
            <a:xfrm>
              <a:off x="1702841" y="1516234"/>
              <a:ext cx="909112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CCF580-DA62-40F6-B130-4E3D92BE8531}"/>
                </a:ext>
              </a:extLst>
            </p:cNvPr>
            <p:cNvSpPr/>
            <p:nvPr/>
          </p:nvSpPr>
          <p:spPr>
            <a:xfrm>
              <a:off x="1398035" y="1843281"/>
              <a:ext cx="909112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DFEFA8D-0D6B-477C-9E1B-76338F44D630}"/>
                </a:ext>
              </a:extLst>
            </p:cNvPr>
            <p:cNvSpPr/>
            <p:nvPr/>
          </p:nvSpPr>
          <p:spPr>
            <a:xfrm>
              <a:off x="1550438" y="1662857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 کتابهای زیادی در شصت و سه درصد گذشته، حال و آینده شناخت فراوان جامعه و متخصصان را می طلبد تا با نرم افزارها شناخت بیشتری را برای طراحان رایانه ای علی الخصوص طراحان خلاقی و فرهنگ پیشرو در زبان فارسی ایجاد کرد.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981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3E35EC5-B637-4D43-919D-9E39B4EDB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810250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E92C6-FC6B-4D52-AFD4-017249199B04}"/>
              </a:ext>
            </a:extLst>
          </p:cNvPr>
          <p:cNvGrpSpPr/>
          <p:nvPr/>
        </p:nvGrpSpPr>
        <p:grpSpPr>
          <a:xfrm>
            <a:off x="10809631" y="5977309"/>
            <a:ext cx="1224078" cy="734400"/>
            <a:chOff x="10781922" y="158400"/>
            <a:chExt cx="1224078" cy="734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1FD861F-D355-49FB-BA75-1CE2FC34FF47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60CEF2-6AB4-4D1F-A437-CB1E0BE4CC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5666444" y="2728786"/>
              <a:chExt cx="1145658" cy="114565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FABF446-DB61-4899-809C-2321C94D7AD0}"/>
                  </a:ext>
                </a:extLst>
              </p:cNvPr>
              <p:cNvSpPr/>
              <p:nvPr/>
            </p:nvSpPr>
            <p:spPr>
              <a:xfrm>
                <a:off x="5666444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7" name="Graphic 24">
                <a:extLst>
                  <a:ext uri="{FF2B5EF4-FFF2-40B4-BE49-F238E27FC236}">
                    <a16:creationId xmlns:a16="http://schemas.microsoft.com/office/drawing/2014/main" id="{95BF8117-CC5C-4ABB-8394-AABBF71E85C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28081" y="2907960"/>
                <a:ext cx="828000" cy="828000"/>
                <a:chOff x="5085852" y="789728"/>
                <a:chExt cx="507271" cy="507271"/>
              </a:xfrm>
              <a:solidFill>
                <a:schemeClr val="accent1"/>
              </a:solidFill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F9A48E3-AB75-464C-931C-6F475D628881}"/>
                    </a:ext>
                  </a:extLst>
                </p:cNvPr>
                <p:cNvSpPr/>
                <p:nvPr/>
              </p:nvSpPr>
              <p:spPr>
                <a:xfrm>
                  <a:off x="5220972" y="958170"/>
                  <a:ext cx="237008" cy="182388"/>
                </a:xfrm>
                <a:custGeom>
                  <a:avLst/>
                  <a:gdLst>
                    <a:gd name="connsiteX0" fmla="*/ 164 w 237008"/>
                    <a:gd name="connsiteY0" fmla="*/ 127592 h 182388"/>
                    <a:gd name="connsiteX1" fmla="*/ 2198 w 237008"/>
                    <a:gd name="connsiteY1" fmla="*/ 113002 h 182388"/>
                    <a:gd name="connsiteX2" fmla="*/ 8918 w 237008"/>
                    <a:gd name="connsiteY2" fmla="*/ 90897 h 182388"/>
                    <a:gd name="connsiteX3" fmla="*/ 9713 w 237008"/>
                    <a:gd name="connsiteY3" fmla="*/ 88509 h 182388"/>
                    <a:gd name="connsiteX4" fmla="*/ 40572 w 237008"/>
                    <a:gd name="connsiteY4" fmla="*/ 37048 h 182388"/>
                    <a:gd name="connsiteX5" fmla="*/ 61705 w 237008"/>
                    <a:gd name="connsiteY5" fmla="*/ 75865 h 182388"/>
                    <a:gd name="connsiteX6" fmla="*/ 38008 w 237008"/>
                    <a:gd name="connsiteY6" fmla="*/ 81436 h 182388"/>
                    <a:gd name="connsiteX7" fmla="*/ 27751 w 237008"/>
                    <a:gd name="connsiteY7" fmla="*/ 107962 h 182388"/>
                    <a:gd name="connsiteX8" fmla="*/ 32791 w 237008"/>
                    <a:gd name="connsiteY8" fmla="*/ 112914 h 182388"/>
                    <a:gd name="connsiteX9" fmla="*/ 32791 w 237008"/>
                    <a:gd name="connsiteY9" fmla="*/ 112914 h 182388"/>
                    <a:gd name="connsiteX10" fmla="*/ 37743 w 237008"/>
                    <a:gd name="connsiteY10" fmla="*/ 108141 h 182388"/>
                    <a:gd name="connsiteX11" fmla="*/ 37743 w 237008"/>
                    <a:gd name="connsiteY11" fmla="*/ 107962 h 182388"/>
                    <a:gd name="connsiteX12" fmla="*/ 44109 w 237008"/>
                    <a:gd name="connsiteY12" fmla="*/ 89305 h 182388"/>
                    <a:gd name="connsiteX13" fmla="*/ 61793 w 237008"/>
                    <a:gd name="connsiteY13" fmla="*/ 86034 h 182388"/>
                    <a:gd name="connsiteX14" fmla="*/ 61086 w 237008"/>
                    <a:gd name="connsiteY14" fmla="*/ 100977 h 182388"/>
                    <a:gd name="connsiteX15" fmla="*/ 64446 w 237008"/>
                    <a:gd name="connsiteY15" fmla="*/ 106459 h 182388"/>
                    <a:gd name="connsiteX16" fmla="*/ 66038 w 237008"/>
                    <a:gd name="connsiteY16" fmla="*/ 106459 h 182388"/>
                    <a:gd name="connsiteX17" fmla="*/ 71078 w 237008"/>
                    <a:gd name="connsiteY17" fmla="*/ 101949 h 182388"/>
                    <a:gd name="connsiteX18" fmla="*/ 47734 w 237008"/>
                    <a:gd name="connsiteY18" fmla="*/ 29621 h 182388"/>
                    <a:gd name="connsiteX19" fmla="*/ 52509 w 237008"/>
                    <a:gd name="connsiteY19" fmla="*/ 25200 h 182388"/>
                    <a:gd name="connsiteX20" fmla="*/ 52509 w 237008"/>
                    <a:gd name="connsiteY20" fmla="*/ 25200 h 182388"/>
                    <a:gd name="connsiteX21" fmla="*/ 52509 w 237008"/>
                    <a:gd name="connsiteY21" fmla="*/ 25200 h 182388"/>
                    <a:gd name="connsiteX22" fmla="*/ 54189 w 237008"/>
                    <a:gd name="connsiteY22" fmla="*/ 23962 h 182388"/>
                    <a:gd name="connsiteX23" fmla="*/ 61351 w 237008"/>
                    <a:gd name="connsiteY23" fmla="*/ 18745 h 182388"/>
                    <a:gd name="connsiteX24" fmla="*/ 61351 w 237008"/>
                    <a:gd name="connsiteY24" fmla="*/ 18745 h 182388"/>
                    <a:gd name="connsiteX25" fmla="*/ 67364 w 237008"/>
                    <a:gd name="connsiteY25" fmla="*/ 15297 h 182388"/>
                    <a:gd name="connsiteX26" fmla="*/ 76206 w 237008"/>
                    <a:gd name="connsiteY26" fmla="*/ 28118 h 182388"/>
                    <a:gd name="connsiteX27" fmla="*/ 91945 w 237008"/>
                    <a:gd name="connsiteY27" fmla="*/ 33069 h 182388"/>
                    <a:gd name="connsiteX28" fmla="*/ 104147 w 237008"/>
                    <a:gd name="connsiteY28" fmla="*/ 31124 h 182388"/>
                    <a:gd name="connsiteX29" fmla="*/ 108038 w 237008"/>
                    <a:gd name="connsiteY29" fmla="*/ 25288 h 182388"/>
                    <a:gd name="connsiteX30" fmla="*/ 102255 w 237008"/>
                    <a:gd name="connsiteY30" fmla="*/ 21340 h 182388"/>
                    <a:gd name="connsiteX31" fmla="*/ 101671 w 237008"/>
                    <a:gd name="connsiteY31" fmla="*/ 21486 h 182388"/>
                    <a:gd name="connsiteX32" fmla="*/ 82219 w 237008"/>
                    <a:gd name="connsiteY32" fmla="*/ 20072 h 182388"/>
                    <a:gd name="connsiteX33" fmla="*/ 75764 w 237008"/>
                    <a:gd name="connsiteY33" fmla="*/ 10345 h 182388"/>
                    <a:gd name="connsiteX34" fmla="*/ 120947 w 237008"/>
                    <a:gd name="connsiteY34" fmla="*/ 0 h 182388"/>
                    <a:gd name="connsiteX35" fmla="*/ 120947 w 237008"/>
                    <a:gd name="connsiteY35" fmla="*/ 0 h 182388"/>
                    <a:gd name="connsiteX36" fmla="*/ 148800 w 237008"/>
                    <a:gd name="connsiteY36" fmla="*/ 22459 h 182388"/>
                    <a:gd name="connsiteX37" fmla="*/ 115200 w 237008"/>
                    <a:gd name="connsiteY37" fmla="*/ 44918 h 182388"/>
                    <a:gd name="connsiteX38" fmla="*/ 109010 w 237008"/>
                    <a:gd name="connsiteY38" fmla="*/ 87448 h 182388"/>
                    <a:gd name="connsiteX39" fmla="*/ 114846 w 237008"/>
                    <a:gd name="connsiteY39" fmla="*/ 90897 h 182388"/>
                    <a:gd name="connsiteX40" fmla="*/ 118294 w 237008"/>
                    <a:gd name="connsiteY40" fmla="*/ 85061 h 182388"/>
                    <a:gd name="connsiteX41" fmla="*/ 117145 w 237008"/>
                    <a:gd name="connsiteY41" fmla="*/ 73213 h 182388"/>
                    <a:gd name="connsiteX42" fmla="*/ 131292 w 237008"/>
                    <a:gd name="connsiteY42" fmla="*/ 78960 h 182388"/>
                    <a:gd name="connsiteX43" fmla="*/ 138985 w 237008"/>
                    <a:gd name="connsiteY43" fmla="*/ 96821 h 182388"/>
                    <a:gd name="connsiteX44" fmla="*/ 143309 w 237008"/>
                    <a:gd name="connsiteY44" fmla="*/ 101677 h 182388"/>
                    <a:gd name="connsiteX45" fmla="*/ 143671 w 237008"/>
                    <a:gd name="connsiteY45" fmla="*/ 101684 h 182388"/>
                    <a:gd name="connsiteX46" fmla="*/ 147827 w 237008"/>
                    <a:gd name="connsiteY46" fmla="*/ 96821 h 182388"/>
                    <a:gd name="connsiteX47" fmla="*/ 147827 w 237008"/>
                    <a:gd name="connsiteY47" fmla="*/ 95937 h 182388"/>
                    <a:gd name="connsiteX48" fmla="*/ 138985 w 237008"/>
                    <a:gd name="connsiteY48" fmla="*/ 72328 h 182388"/>
                    <a:gd name="connsiteX49" fmla="*/ 119179 w 237008"/>
                    <a:gd name="connsiteY49" fmla="*/ 63928 h 182388"/>
                    <a:gd name="connsiteX50" fmla="*/ 124484 w 237008"/>
                    <a:gd name="connsiteY50" fmla="*/ 50223 h 182388"/>
                    <a:gd name="connsiteX51" fmla="*/ 153751 w 237008"/>
                    <a:gd name="connsiteY51" fmla="*/ 31566 h 182388"/>
                    <a:gd name="connsiteX52" fmla="*/ 158791 w 237008"/>
                    <a:gd name="connsiteY52" fmla="*/ 60745 h 182388"/>
                    <a:gd name="connsiteX53" fmla="*/ 163566 w 237008"/>
                    <a:gd name="connsiteY53" fmla="*/ 65520 h 182388"/>
                    <a:gd name="connsiteX54" fmla="*/ 168341 w 237008"/>
                    <a:gd name="connsiteY54" fmla="*/ 60745 h 182388"/>
                    <a:gd name="connsiteX55" fmla="*/ 168341 w 237008"/>
                    <a:gd name="connsiteY55" fmla="*/ 60745 h 182388"/>
                    <a:gd name="connsiteX56" fmla="*/ 167545 w 237008"/>
                    <a:gd name="connsiteY56" fmla="*/ 51373 h 182388"/>
                    <a:gd name="connsiteX57" fmla="*/ 195920 w 237008"/>
                    <a:gd name="connsiteY57" fmla="*/ 81677 h 182388"/>
                    <a:gd name="connsiteX58" fmla="*/ 195663 w 237008"/>
                    <a:gd name="connsiteY58" fmla="*/ 84707 h 182388"/>
                    <a:gd name="connsiteX59" fmla="*/ 200195 w 237008"/>
                    <a:gd name="connsiteY59" fmla="*/ 89542 h 182388"/>
                    <a:gd name="connsiteX60" fmla="*/ 204063 w 237008"/>
                    <a:gd name="connsiteY60" fmla="*/ 87714 h 182388"/>
                    <a:gd name="connsiteX61" fmla="*/ 205212 w 237008"/>
                    <a:gd name="connsiteY61" fmla="*/ 84177 h 182388"/>
                    <a:gd name="connsiteX62" fmla="*/ 205212 w 237008"/>
                    <a:gd name="connsiteY62" fmla="*/ 84177 h 182388"/>
                    <a:gd name="connsiteX63" fmla="*/ 193983 w 237008"/>
                    <a:gd name="connsiteY63" fmla="*/ 52611 h 182388"/>
                    <a:gd name="connsiteX64" fmla="*/ 166395 w 237008"/>
                    <a:gd name="connsiteY64" fmla="*/ 41469 h 182388"/>
                    <a:gd name="connsiteX65" fmla="*/ 147208 w 237008"/>
                    <a:gd name="connsiteY65" fmla="*/ 3537 h 182388"/>
                    <a:gd name="connsiteX66" fmla="*/ 235010 w 237008"/>
                    <a:gd name="connsiteY66" fmla="*/ 88775 h 182388"/>
                    <a:gd name="connsiteX67" fmla="*/ 210295 w 237008"/>
                    <a:gd name="connsiteY67" fmla="*/ 138071 h 182388"/>
                    <a:gd name="connsiteX68" fmla="*/ 197962 w 237008"/>
                    <a:gd name="connsiteY68" fmla="*/ 140059 h 182388"/>
                    <a:gd name="connsiteX69" fmla="*/ 102555 w 237008"/>
                    <a:gd name="connsiteY69" fmla="*/ 140059 h 182388"/>
                    <a:gd name="connsiteX70" fmla="*/ 47823 w 237008"/>
                    <a:gd name="connsiteY70" fmla="*/ 180909 h 182388"/>
                    <a:gd name="connsiteX71" fmla="*/ 37662 w 237008"/>
                    <a:gd name="connsiteY71" fmla="*/ 179527 h 182388"/>
                    <a:gd name="connsiteX72" fmla="*/ 37301 w 237008"/>
                    <a:gd name="connsiteY72" fmla="*/ 171272 h 182388"/>
                    <a:gd name="connsiteX73" fmla="*/ 50564 w 237008"/>
                    <a:gd name="connsiteY73" fmla="*/ 149343 h 182388"/>
                    <a:gd name="connsiteX74" fmla="*/ 27574 w 237008"/>
                    <a:gd name="connsiteY74" fmla="*/ 155709 h 182388"/>
                    <a:gd name="connsiteX75" fmla="*/ 164 w 237008"/>
                    <a:gd name="connsiteY75" fmla="*/ 127592 h 18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237008" h="182388">
                      <a:moveTo>
                        <a:pt x="164" y="127592"/>
                      </a:moveTo>
                      <a:cubicBezTo>
                        <a:pt x="-350" y="122636"/>
                        <a:pt x="349" y="117629"/>
                        <a:pt x="2198" y="113002"/>
                      </a:cubicBezTo>
                      <a:cubicBezTo>
                        <a:pt x="4837" y="105761"/>
                        <a:pt x="7081" y="98382"/>
                        <a:pt x="8918" y="90897"/>
                      </a:cubicBezTo>
                      <a:cubicBezTo>
                        <a:pt x="8918" y="90101"/>
                        <a:pt x="9360" y="89305"/>
                        <a:pt x="9713" y="88509"/>
                      </a:cubicBezTo>
                      <a:cubicBezTo>
                        <a:pt x="16202" y="69347"/>
                        <a:pt x="26725" y="51798"/>
                        <a:pt x="40572" y="37048"/>
                      </a:cubicBezTo>
                      <a:cubicBezTo>
                        <a:pt x="43313" y="38286"/>
                        <a:pt x="58257" y="46686"/>
                        <a:pt x="61705" y="75865"/>
                      </a:cubicBezTo>
                      <a:cubicBezTo>
                        <a:pt x="53385" y="74659"/>
                        <a:pt x="44919" y="76650"/>
                        <a:pt x="38008" y="81436"/>
                      </a:cubicBezTo>
                      <a:cubicBezTo>
                        <a:pt x="30463" y="88073"/>
                        <a:pt x="26634" y="97976"/>
                        <a:pt x="27751" y="107962"/>
                      </a:cubicBezTo>
                      <a:cubicBezTo>
                        <a:pt x="27800" y="110711"/>
                        <a:pt x="30042" y="112914"/>
                        <a:pt x="32791" y="112914"/>
                      </a:cubicBezTo>
                      <a:lnTo>
                        <a:pt x="32791" y="112914"/>
                      </a:lnTo>
                      <a:cubicBezTo>
                        <a:pt x="35477" y="112963"/>
                        <a:pt x="37693" y="110826"/>
                        <a:pt x="37743" y="108141"/>
                      </a:cubicBezTo>
                      <a:cubicBezTo>
                        <a:pt x="37744" y="108081"/>
                        <a:pt x="37744" y="108021"/>
                        <a:pt x="37743" y="107962"/>
                      </a:cubicBezTo>
                      <a:cubicBezTo>
                        <a:pt x="36748" y="101082"/>
                        <a:pt x="39117" y="94143"/>
                        <a:pt x="44109" y="89305"/>
                      </a:cubicBezTo>
                      <a:cubicBezTo>
                        <a:pt x="49373" y="86004"/>
                        <a:pt x="55697" y="84833"/>
                        <a:pt x="61793" y="86034"/>
                      </a:cubicBezTo>
                      <a:cubicBezTo>
                        <a:pt x="61891" y="91025"/>
                        <a:pt x="61655" y="96017"/>
                        <a:pt x="61086" y="100977"/>
                      </a:cubicBezTo>
                      <a:cubicBezTo>
                        <a:pt x="60845" y="103352"/>
                        <a:pt x="62220" y="105596"/>
                        <a:pt x="64446" y="106459"/>
                      </a:cubicBezTo>
                      <a:lnTo>
                        <a:pt x="66038" y="106459"/>
                      </a:lnTo>
                      <a:cubicBezTo>
                        <a:pt x="68611" y="106433"/>
                        <a:pt x="70767" y="104504"/>
                        <a:pt x="71078" y="101949"/>
                      </a:cubicBezTo>
                      <a:cubicBezTo>
                        <a:pt x="76118" y="54025"/>
                        <a:pt x="56842" y="35545"/>
                        <a:pt x="47734" y="29621"/>
                      </a:cubicBezTo>
                      <a:cubicBezTo>
                        <a:pt x="49414" y="28206"/>
                        <a:pt x="50829" y="26526"/>
                        <a:pt x="52509" y="25200"/>
                      </a:cubicBezTo>
                      <a:lnTo>
                        <a:pt x="52509" y="25200"/>
                      </a:lnTo>
                      <a:lnTo>
                        <a:pt x="52509" y="25200"/>
                      </a:lnTo>
                      <a:lnTo>
                        <a:pt x="54189" y="23962"/>
                      </a:lnTo>
                      <a:cubicBezTo>
                        <a:pt x="56488" y="22194"/>
                        <a:pt x="58875" y="20337"/>
                        <a:pt x="61351" y="18745"/>
                      </a:cubicBezTo>
                      <a:lnTo>
                        <a:pt x="61351" y="18745"/>
                      </a:lnTo>
                      <a:cubicBezTo>
                        <a:pt x="63297" y="17419"/>
                        <a:pt x="65330" y="16446"/>
                        <a:pt x="67364" y="15297"/>
                      </a:cubicBezTo>
                      <a:cubicBezTo>
                        <a:pt x="69041" y="20320"/>
                        <a:pt x="72107" y="24765"/>
                        <a:pt x="76206" y="28118"/>
                      </a:cubicBezTo>
                      <a:cubicBezTo>
                        <a:pt x="80767" y="31451"/>
                        <a:pt x="86297" y="33192"/>
                        <a:pt x="91945" y="33069"/>
                      </a:cubicBezTo>
                      <a:cubicBezTo>
                        <a:pt x="96086" y="33025"/>
                        <a:pt x="100197" y="32369"/>
                        <a:pt x="104147" y="31124"/>
                      </a:cubicBezTo>
                      <a:cubicBezTo>
                        <a:pt x="106779" y="30509"/>
                        <a:pt x="108481" y="27955"/>
                        <a:pt x="108038" y="25288"/>
                      </a:cubicBezTo>
                      <a:cubicBezTo>
                        <a:pt x="107531" y="22601"/>
                        <a:pt x="104942" y="20833"/>
                        <a:pt x="102255" y="21340"/>
                      </a:cubicBezTo>
                      <a:cubicBezTo>
                        <a:pt x="102058" y="21377"/>
                        <a:pt x="101862" y="21425"/>
                        <a:pt x="101671" y="21486"/>
                      </a:cubicBezTo>
                      <a:cubicBezTo>
                        <a:pt x="95339" y="24184"/>
                        <a:pt x="88094" y="23657"/>
                        <a:pt x="82219" y="20072"/>
                      </a:cubicBezTo>
                      <a:cubicBezTo>
                        <a:pt x="79100" y="17587"/>
                        <a:pt x="76843" y="14185"/>
                        <a:pt x="75764" y="10345"/>
                      </a:cubicBezTo>
                      <a:cubicBezTo>
                        <a:pt x="89879" y="3609"/>
                        <a:pt x="105308" y="76"/>
                        <a:pt x="120947" y="0"/>
                      </a:cubicBezTo>
                      <a:lnTo>
                        <a:pt x="120947" y="0"/>
                      </a:lnTo>
                      <a:cubicBezTo>
                        <a:pt x="133167" y="2854"/>
                        <a:pt x="143420" y="11122"/>
                        <a:pt x="148800" y="22459"/>
                      </a:cubicBezTo>
                      <a:cubicBezTo>
                        <a:pt x="135112" y="25308"/>
                        <a:pt x="123066" y="33360"/>
                        <a:pt x="115200" y="44918"/>
                      </a:cubicBezTo>
                      <a:cubicBezTo>
                        <a:pt x="107869" y="57814"/>
                        <a:pt x="105659" y="72998"/>
                        <a:pt x="109010" y="87448"/>
                      </a:cubicBezTo>
                      <a:cubicBezTo>
                        <a:pt x="109670" y="90012"/>
                        <a:pt x="112283" y="91556"/>
                        <a:pt x="114846" y="90897"/>
                      </a:cubicBezTo>
                      <a:cubicBezTo>
                        <a:pt x="117409" y="90237"/>
                        <a:pt x="118954" y="87624"/>
                        <a:pt x="118294" y="85061"/>
                      </a:cubicBezTo>
                      <a:cubicBezTo>
                        <a:pt x="117468" y="81167"/>
                        <a:pt x="117082" y="77192"/>
                        <a:pt x="117145" y="73213"/>
                      </a:cubicBezTo>
                      <a:cubicBezTo>
                        <a:pt x="122379" y="73453"/>
                        <a:pt x="127373" y="75482"/>
                        <a:pt x="131292" y="78960"/>
                      </a:cubicBezTo>
                      <a:cubicBezTo>
                        <a:pt x="136323" y="83518"/>
                        <a:pt x="139129" y="90034"/>
                        <a:pt x="138985" y="96821"/>
                      </a:cubicBezTo>
                      <a:cubicBezTo>
                        <a:pt x="138838" y="99356"/>
                        <a:pt x="140774" y="101530"/>
                        <a:pt x="143309" y="101677"/>
                      </a:cubicBezTo>
                      <a:cubicBezTo>
                        <a:pt x="143430" y="101684"/>
                        <a:pt x="143550" y="101687"/>
                        <a:pt x="143671" y="101684"/>
                      </a:cubicBezTo>
                      <a:cubicBezTo>
                        <a:pt x="146120" y="101407"/>
                        <a:pt x="147936" y="99283"/>
                        <a:pt x="147827" y="96821"/>
                      </a:cubicBezTo>
                      <a:lnTo>
                        <a:pt x="147827" y="95937"/>
                      </a:lnTo>
                      <a:cubicBezTo>
                        <a:pt x="148297" y="87180"/>
                        <a:pt x="145092" y="78622"/>
                        <a:pt x="138985" y="72328"/>
                      </a:cubicBezTo>
                      <a:cubicBezTo>
                        <a:pt x="133530" y="67357"/>
                        <a:pt x="126544" y="64394"/>
                        <a:pt x="119179" y="63928"/>
                      </a:cubicBezTo>
                      <a:cubicBezTo>
                        <a:pt x="120071" y="59067"/>
                        <a:pt x="121870" y="54418"/>
                        <a:pt x="124484" y="50223"/>
                      </a:cubicBezTo>
                      <a:cubicBezTo>
                        <a:pt x="131387" y="40377"/>
                        <a:pt x="141912" y="33668"/>
                        <a:pt x="153751" y="31566"/>
                      </a:cubicBezTo>
                      <a:cubicBezTo>
                        <a:pt x="156822" y="41001"/>
                        <a:pt x="158519" y="50828"/>
                        <a:pt x="158791" y="60745"/>
                      </a:cubicBezTo>
                      <a:cubicBezTo>
                        <a:pt x="158791" y="63382"/>
                        <a:pt x="160929" y="65520"/>
                        <a:pt x="163566" y="65520"/>
                      </a:cubicBezTo>
                      <a:cubicBezTo>
                        <a:pt x="166203" y="65520"/>
                        <a:pt x="168341" y="63382"/>
                        <a:pt x="168341" y="60745"/>
                      </a:cubicBezTo>
                      <a:lnTo>
                        <a:pt x="168341" y="60745"/>
                      </a:lnTo>
                      <a:cubicBezTo>
                        <a:pt x="168341" y="57474"/>
                        <a:pt x="168341" y="54379"/>
                        <a:pt x="167545" y="51373"/>
                      </a:cubicBezTo>
                      <a:cubicBezTo>
                        <a:pt x="183749" y="51906"/>
                        <a:pt x="196453" y="65473"/>
                        <a:pt x="195920" y="81677"/>
                      </a:cubicBezTo>
                      <a:cubicBezTo>
                        <a:pt x="195887" y="82691"/>
                        <a:pt x="195801" y="83703"/>
                        <a:pt x="195663" y="84707"/>
                      </a:cubicBezTo>
                      <a:cubicBezTo>
                        <a:pt x="195580" y="87295"/>
                        <a:pt x="197609" y="89459"/>
                        <a:pt x="200195" y="89542"/>
                      </a:cubicBezTo>
                      <a:cubicBezTo>
                        <a:pt x="201704" y="89591"/>
                        <a:pt x="203143" y="88910"/>
                        <a:pt x="204063" y="87714"/>
                      </a:cubicBezTo>
                      <a:cubicBezTo>
                        <a:pt x="204846" y="86705"/>
                        <a:pt x="205253" y="85454"/>
                        <a:pt x="205212" y="84177"/>
                      </a:cubicBezTo>
                      <a:lnTo>
                        <a:pt x="205212" y="84177"/>
                      </a:lnTo>
                      <a:cubicBezTo>
                        <a:pt x="206065" y="72545"/>
                        <a:pt x="201989" y="61091"/>
                        <a:pt x="193983" y="52611"/>
                      </a:cubicBezTo>
                      <a:cubicBezTo>
                        <a:pt x="186416" y="45717"/>
                        <a:pt x="176628" y="41764"/>
                        <a:pt x="166395" y="41469"/>
                      </a:cubicBezTo>
                      <a:cubicBezTo>
                        <a:pt x="164242" y="27092"/>
                        <a:pt x="157514" y="13791"/>
                        <a:pt x="147208" y="3537"/>
                      </a:cubicBezTo>
                      <a:cubicBezTo>
                        <a:pt x="189072" y="15160"/>
                        <a:pt x="222152" y="47274"/>
                        <a:pt x="235010" y="88775"/>
                      </a:cubicBezTo>
                      <a:cubicBezTo>
                        <a:pt x="241798" y="109212"/>
                        <a:pt x="230732" y="131283"/>
                        <a:pt x="210295" y="138071"/>
                      </a:cubicBezTo>
                      <a:cubicBezTo>
                        <a:pt x="206318" y="139392"/>
                        <a:pt x="202153" y="140063"/>
                        <a:pt x="197962" y="140059"/>
                      </a:cubicBezTo>
                      <a:lnTo>
                        <a:pt x="102555" y="140059"/>
                      </a:lnTo>
                      <a:lnTo>
                        <a:pt x="47823" y="180909"/>
                      </a:lnTo>
                      <a:cubicBezTo>
                        <a:pt x="44635" y="183333"/>
                        <a:pt x="40086" y="182714"/>
                        <a:pt x="37662" y="179527"/>
                      </a:cubicBezTo>
                      <a:cubicBezTo>
                        <a:pt x="35833" y="177119"/>
                        <a:pt x="35689" y="173830"/>
                        <a:pt x="37301" y="171272"/>
                      </a:cubicBezTo>
                      <a:lnTo>
                        <a:pt x="50564" y="149343"/>
                      </a:lnTo>
                      <a:cubicBezTo>
                        <a:pt x="44064" y="154461"/>
                        <a:pt x="35781" y="156755"/>
                        <a:pt x="27574" y="155709"/>
                      </a:cubicBezTo>
                      <a:cubicBezTo>
                        <a:pt x="12995" y="153883"/>
                        <a:pt x="1618" y="142213"/>
                        <a:pt x="164" y="12759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9" name="Graphic 24">
                  <a:extLst>
                    <a:ext uri="{FF2B5EF4-FFF2-40B4-BE49-F238E27FC236}">
                      <a16:creationId xmlns:a16="http://schemas.microsoft.com/office/drawing/2014/main" id="{4579DF39-2451-4046-BDC1-77A44B5BF315}"/>
                    </a:ext>
                  </a:extLst>
                </p:cNvPr>
                <p:cNvGrpSpPr/>
                <p:nvPr/>
              </p:nvGrpSpPr>
              <p:grpSpPr>
                <a:xfrm>
                  <a:off x="5085852" y="789728"/>
                  <a:ext cx="507271" cy="507271"/>
                  <a:chOff x="5085852" y="789728"/>
                  <a:chExt cx="507271" cy="507271"/>
                </a:xfrm>
                <a:solidFill>
                  <a:srgbClr val="6745FF"/>
                </a:solidFill>
              </p:grpSpPr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6B1859E6-C812-46FC-8EEA-115B578725E4}"/>
                      </a:ext>
                    </a:extLst>
                  </p:cNvPr>
                  <p:cNvSpPr/>
                  <p:nvPr/>
                </p:nvSpPr>
                <p:spPr>
                  <a:xfrm>
                    <a:off x="5225822" y="789728"/>
                    <a:ext cx="227330" cy="507271"/>
                  </a:xfrm>
                  <a:custGeom>
                    <a:avLst/>
                    <a:gdLst>
                      <a:gd name="connsiteX0" fmla="*/ 113709 w 227330"/>
                      <a:gd name="connsiteY0" fmla="*/ 507272 h 507271"/>
                      <a:gd name="connsiteX1" fmla="*/ 0 w 227330"/>
                      <a:gd name="connsiteY1" fmla="*/ 253680 h 507271"/>
                      <a:gd name="connsiteX2" fmla="*/ 113709 w 227330"/>
                      <a:gd name="connsiteY2" fmla="*/ 0 h 507271"/>
                      <a:gd name="connsiteX3" fmla="*/ 227331 w 227330"/>
                      <a:gd name="connsiteY3" fmla="*/ 253680 h 507271"/>
                      <a:gd name="connsiteX4" fmla="*/ 113709 w 227330"/>
                      <a:gd name="connsiteY4" fmla="*/ 507272 h 507271"/>
                      <a:gd name="connsiteX5" fmla="*/ 113709 w 227330"/>
                      <a:gd name="connsiteY5" fmla="*/ 6013 h 507271"/>
                      <a:gd name="connsiteX6" fmla="*/ 6013 w 227330"/>
                      <a:gd name="connsiteY6" fmla="*/ 253592 h 507271"/>
                      <a:gd name="connsiteX7" fmla="*/ 113709 w 227330"/>
                      <a:gd name="connsiteY7" fmla="*/ 501171 h 507271"/>
                      <a:gd name="connsiteX8" fmla="*/ 221318 w 227330"/>
                      <a:gd name="connsiteY8" fmla="*/ 253592 h 507271"/>
                      <a:gd name="connsiteX9" fmla="*/ 113709 w 227330"/>
                      <a:gd name="connsiteY9" fmla="*/ 6013 h 507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330" h="507271">
                        <a:moveTo>
                          <a:pt x="113709" y="507272"/>
                        </a:moveTo>
                        <a:cubicBezTo>
                          <a:pt x="51019" y="507272"/>
                          <a:pt x="0" y="393474"/>
                          <a:pt x="0" y="253680"/>
                        </a:cubicBezTo>
                        <a:cubicBezTo>
                          <a:pt x="0" y="113886"/>
                          <a:pt x="51019" y="0"/>
                          <a:pt x="113709" y="0"/>
                        </a:cubicBezTo>
                        <a:cubicBezTo>
                          <a:pt x="176400" y="0"/>
                          <a:pt x="227331" y="113798"/>
                          <a:pt x="227331" y="253680"/>
                        </a:cubicBezTo>
                        <a:cubicBezTo>
                          <a:pt x="227331" y="393562"/>
                          <a:pt x="176400" y="507272"/>
                          <a:pt x="113709" y="507272"/>
                        </a:cubicBezTo>
                        <a:close/>
                        <a:moveTo>
                          <a:pt x="113709" y="6013"/>
                        </a:moveTo>
                        <a:cubicBezTo>
                          <a:pt x="54291" y="6013"/>
                          <a:pt x="6013" y="117069"/>
                          <a:pt x="6013" y="253592"/>
                        </a:cubicBezTo>
                        <a:cubicBezTo>
                          <a:pt x="6013" y="390114"/>
                          <a:pt x="54291" y="501171"/>
                          <a:pt x="113709" y="501171"/>
                        </a:cubicBezTo>
                        <a:cubicBezTo>
                          <a:pt x="173128" y="501171"/>
                          <a:pt x="221318" y="390114"/>
                          <a:pt x="221318" y="253592"/>
                        </a:cubicBezTo>
                        <a:cubicBezTo>
                          <a:pt x="221318" y="117069"/>
                          <a:pt x="173040" y="6013"/>
                          <a:pt x="113709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059C3698-1951-449F-A9B7-1AC4CB5E12F3}"/>
                      </a:ext>
                    </a:extLst>
                  </p:cNvPr>
                  <p:cNvSpPr/>
                  <p:nvPr/>
                </p:nvSpPr>
                <p:spPr>
                  <a:xfrm>
                    <a:off x="5085852" y="929698"/>
                    <a:ext cx="507271" cy="227330"/>
                  </a:xfrm>
                  <a:custGeom>
                    <a:avLst/>
                    <a:gdLst>
                      <a:gd name="connsiteX0" fmla="*/ 253680 w 507271"/>
                      <a:gd name="connsiteY0" fmla="*/ 227331 h 227330"/>
                      <a:gd name="connsiteX1" fmla="*/ 0 w 507271"/>
                      <a:gd name="connsiteY1" fmla="*/ 113709 h 227330"/>
                      <a:gd name="connsiteX2" fmla="*/ 253680 w 507271"/>
                      <a:gd name="connsiteY2" fmla="*/ 0 h 227330"/>
                      <a:gd name="connsiteX3" fmla="*/ 507272 w 507271"/>
                      <a:gd name="connsiteY3" fmla="*/ 113709 h 227330"/>
                      <a:gd name="connsiteX4" fmla="*/ 253680 w 507271"/>
                      <a:gd name="connsiteY4" fmla="*/ 227331 h 227330"/>
                      <a:gd name="connsiteX5" fmla="*/ 253680 w 507271"/>
                      <a:gd name="connsiteY5" fmla="*/ 6278 h 227330"/>
                      <a:gd name="connsiteX6" fmla="*/ 6101 w 507271"/>
                      <a:gd name="connsiteY6" fmla="*/ 113975 h 227330"/>
                      <a:gd name="connsiteX7" fmla="*/ 253680 w 507271"/>
                      <a:gd name="connsiteY7" fmla="*/ 221583 h 227330"/>
                      <a:gd name="connsiteX8" fmla="*/ 501259 w 507271"/>
                      <a:gd name="connsiteY8" fmla="*/ 113975 h 227330"/>
                      <a:gd name="connsiteX9" fmla="*/ 253680 w 507271"/>
                      <a:gd name="connsiteY9" fmla="*/ 6013 h 227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7271" h="227330">
                        <a:moveTo>
                          <a:pt x="253680" y="227331"/>
                        </a:moveTo>
                        <a:cubicBezTo>
                          <a:pt x="113798" y="227331"/>
                          <a:pt x="0" y="176400"/>
                          <a:pt x="0" y="113709"/>
                        </a:cubicBezTo>
                        <a:cubicBezTo>
                          <a:pt x="0" y="51019"/>
                          <a:pt x="113798" y="0"/>
                          <a:pt x="253680" y="0"/>
                        </a:cubicBezTo>
                        <a:cubicBezTo>
                          <a:pt x="393562" y="0"/>
                          <a:pt x="507272" y="51019"/>
                          <a:pt x="507272" y="113709"/>
                        </a:cubicBezTo>
                        <a:cubicBezTo>
                          <a:pt x="507272" y="176400"/>
                          <a:pt x="393474" y="227331"/>
                          <a:pt x="253680" y="227331"/>
                        </a:cubicBezTo>
                        <a:close/>
                        <a:moveTo>
                          <a:pt x="253680" y="6278"/>
                        </a:moveTo>
                        <a:cubicBezTo>
                          <a:pt x="117069" y="6278"/>
                          <a:pt x="6101" y="54556"/>
                          <a:pt x="6101" y="113975"/>
                        </a:cubicBezTo>
                        <a:cubicBezTo>
                          <a:pt x="6101" y="173394"/>
                          <a:pt x="117158" y="221583"/>
                          <a:pt x="253680" y="221583"/>
                        </a:cubicBezTo>
                        <a:cubicBezTo>
                          <a:pt x="390202" y="221583"/>
                          <a:pt x="501259" y="173305"/>
                          <a:pt x="501259" y="113975"/>
                        </a:cubicBezTo>
                        <a:cubicBezTo>
                          <a:pt x="501259" y="54644"/>
                          <a:pt x="390202" y="6013"/>
                          <a:pt x="253680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DE390EE4-72F9-43F8-A7B2-B71DD9C534E7}"/>
                      </a:ext>
                    </a:extLst>
                  </p:cNvPr>
                  <p:cNvSpPr/>
                  <p:nvPr/>
                </p:nvSpPr>
                <p:spPr>
                  <a:xfrm>
                    <a:off x="5142978" y="846685"/>
                    <a:ext cx="393420" cy="393324"/>
                  </a:xfrm>
                  <a:custGeom>
                    <a:avLst/>
                    <a:gdLst>
                      <a:gd name="connsiteX0" fmla="*/ 65513 w 393420"/>
                      <a:gd name="connsiteY0" fmla="*/ 393194 h 393324"/>
                      <a:gd name="connsiteX1" fmla="*/ 17147 w 393420"/>
                      <a:gd name="connsiteY1" fmla="*/ 376306 h 393324"/>
                      <a:gd name="connsiteX2" fmla="*/ 116090 w 393420"/>
                      <a:gd name="connsiteY2" fmla="*/ 116524 h 393324"/>
                      <a:gd name="connsiteX3" fmla="*/ 265433 w 393420"/>
                      <a:gd name="connsiteY3" fmla="*/ 13249 h 393324"/>
                      <a:gd name="connsiteX4" fmla="*/ 375871 w 393420"/>
                      <a:gd name="connsiteY4" fmla="*/ 17316 h 393324"/>
                      <a:gd name="connsiteX5" fmla="*/ 379939 w 393420"/>
                      <a:gd name="connsiteY5" fmla="*/ 127754 h 393324"/>
                      <a:gd name="connsiteX6" fmla="*/ 276928 w 393420"/>
                      <a:gd name="connsiteY6" fmla="*/ 277097 h 393324"/>
                      <a:gd name="connsiteX7" fmla="*/ 65513 w 393420"/>
                      <a:gd name="connsiteY7" fmla="*/ 393194 h 393324"/>
                      <a:gd name="connsiteX8" fmla="*/ 327151 w 393420"/>
                      <a:gd name="connsiteY8" fmla="*/ 5821 h 393324"/>
                      <a:gd name="connsiteX9" fmla="*/ 267555 w 393420"/>
                      <a:gd name="connsiteY9" fmla="*/ 18819 h 393324"/>
                      <a:gd name="connsiteX10" fmla="*/ 120334 w 393420"/>
                      <a:gd name="connsiteY10" fmla="*/ 120503 h 393324"/>
                      <a:gd name="connsiteX11" fmla="*/ 21391 w 393420"/>
                      <a:gd name="connsiteY11" fmla="*/ 371796 h 393324"/>
                      <a:gd name="connsiteX12" fmla="*/ 272684 w 393420"/>
                      <a:gd name="connsiteY12" fmla="*/ 272853 h 393324"/>
                      <a:gd name="connsiteX13" fmla="*/ 374368 w 393420"/>
                      <a:gd name="connsiteY13" fmla="*/ 125632 h 393324"/>
                      <a:gd name="connsiteX14" fmla="*/ 371627 w 393420"/>
                      <a:gd name="connsiteY14" fmla="*/ 21560 h 393324"/>
                      <a:gd name="connsiteX15" fmla="*/ 327151 w 393420"/>
                      <a:gd name="connsiteY15" fmla="*/ 5821 h 39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93420" h="393324">
                        <a:moveTo>
                          <a:pt x="65513" y="393194"/>
                        </a:moveTo>
                        <a:cubicBezTo>
                          <a:pt x="47774" y="394311"/>
                          <a:pt x="30335" y="388221"/>
                          <a:pt x="17147" y="376306"/>
                        </a:cubicBezTo>
                        <a:cubicBezTo>
                          <a:pt x="-27064" y="332095"/>
                          <a:pt x="17147" y="215468"/>
                          <a:pt x="116090" y="116524"/>
                        </a:cubicBezTo>
                        <a:cubicBezTo>
                          <a:pt x="163926" y="68689"/>
                          <a:pt x="216979" y="32082"/>
                          <a:pt x="265433" y="13249"/>
                        </a:cubicBezTo>
                        <a:cubicBezTo>
                          <a:pt x="313888" y="-5585"/>
                          <a:pt x="353854" y="-4436"/>
                          <a:pt x="375871" y="17316"/>
                        </a:cubicBezTo>
                        <a:cubicBezTo>
                          <a:pt x="397888" y="39068"/>
                          <a:pt x="399126" y="78327"/>
                          <a:pt x="379939" y="127754"/>
                        </a:cubicBezTo>
                        <a:cubicBezTo>
                          <a:pt x="360751" y="177181"/>
                          <a:pt x="324499" y="229438"/>
                          <a:pt x="276928" y="277097"/>
                        </a:cubicBezTo>
                        <a:cubicBezTo>
                          <a:pt x="204069" y="349779"/>
                          <a:pt x="121572" y="393194"/>
                          <a:pt x="65513" y="393194"/>
                        </a:cubicBezTo>
                        <a:close/>
                        <a:moveTo>
                          <a:pt x="327151" y="5821"/>
                        </a:moveTo>
                        <a:cubicBezTo>
                          <a:pt x="306664" y="6516"/>
                          <a:pt x="286472" y="10920"/>
                          <a:pt x="267555" y="18819"/>
                        </a:cubicBezTo>
                        <a:cubicBezTo>
                          <a:pt x="219720" y="37388"/>
                          <a:pt x="167463" y="73463"/>
                          <a:pt x="120334" y="120503"/>
                        </a:cubicBezTo>
                        <a:cubicBezTo>
                          <a:pt x="23779" y="217148"/>
                          <a:pt x="-20609" y="329796"/>
                          <a:pt x="21391" y="371796"/>
                        </a:cubicBezTo>
                        <a:cubicBezTo>
                          <a:pt x="63391" y="413796"/>
                          <a:pt x="176128" y="369409"/>
                          <a:pt x="272684" y="272853"/>
                        </a:cubicBezTo>
                        <a:cubicBezTo>
                          <a:pt x="319724" y="225990"/>
                          <a:pt x="355888" y="173468"/>
                          <a:pt x="374368" y="125632"/>
                        </a:cubicBezTo>
                        <a:cubicBezTo>
                          <a:pt x="392848" y="77796"/>
                          <a:pt x="392052" y="41543"/>
                          <a:pt x="371627" y="21560"/>
                        </a:cubicBezTo>
                        <a:cubicBezTo>
                          <a:pt x="359538" y="10518"/>
                          <a:pt x="343494" y="4841"/>
                          <a:pt x="327151" y="5821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B1FAB537-FE17-4FD6-BC6B-D6AE348DF163}"/>
                      </a:ext>
                    </a:extLst>
                  </p:cNvPr>
                  <p:cNvSpPr/>
                  <p:nvPr/>
                </p:nvSpPr>
                <p:spPr>
                  <a:xfrm>
                    <a:off x="5142954" y="846816"/>
                    <a:ext cx="393262" cy="393209"/>
                  </a:xfrm>
                  <a:custGeom>
                    <a:avLst/>
                    <a:gdLst>
                      <a:gd name="connsiteX0" fmla="*/ 327529 w 393262"/>
                      <a:gd name="connsiteY0" fmla="*/ 393063 h 393209"/>
                      <a:gd name="connsiteX1" fmla="*/ 116114 w 393262"/>
                      <a:gd name="connsiteY1" fmla="*/ 276966 h 393209"/>
                      <a:gd name="connsiteX2" fmla="*/ 17171 w 393262"/>
                      <a:gd name="connsiteY2" fmla="*/ 17185 h 393209"/>
                      <a:gd name="connsiteX3" fmla="*/ 276952 w 393262"/>
                      <a:gd name="connsiteY3" fmla="*/ 116128 h 393209"/>
                      <a:gd name="connsiteX4" fmla="*/ 376161 w 393262"/>
                      <a:gd name="connsiteY4" fmla="*/ 376174 h 393209"/>
                      <a:gd name="connsiteX5" fmla="*/ 327529 w 393262"/>
                      <a:gd name="connsiteY5" fmla="*/ 393063 h 393209"/>
                      <a:gd name="connsiteX6" fmla="*/ 66157 w 393262"/>
                      <a:gd name="connsiteY6" fmla="*/ 5602 h 393209"/>
                      <a:gd name="connsiteX7" fmla="*/ 21416 w 393262"/>
                      <a:gd name="connsiteY7" fmla="*/ 21429 h 393209"/>
                      <a:gd name="connsiteX8" fmla="*/ 120359 w 393262"/>
                      <a:gd name="connsiteY8" fmla="*/ 272722 h 393209"/>
                      <a:gd name="connsiteX9" fmla="*/ 371651 w 393262"/>
                      <a:gd name="connsiteY9" fmla="*/ 371665 h 393209"/>
                      <a:gd name="connsiteX10" fmla="*/ 272708 w 393262"/>
                      <a:gd name="connsiteY10" fmla="*/ 120372 h 393209"/>
                      <a:gd name="connsiteX11" fmla="*/ 66157 w 393262"/>
                      <a:gd name="connsiteY11" fmla="*/ 5602 h 393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93262" h="393209">
                        <a:moveTo>
                          <a:pt x="327529" y="393063"/>
                        </a:moveTo>
                        <a:cubicBezTo>
                          <a:pt x="271470" y="393063"/>
                          <a:pt x="189062" y="349825"/>
                          <a:pt x="116114" y="276966"/>
                        </a:cubicBezTo>
                        <a:cubicBezTo>
                          <a:pt x="17260" y="178023"/>
                          <a:pt x="-27128" y="61484"/>
                          <a:pt x="17171" y="17185"/>
                        </a:cubicBezTo>
                        <a:cubicBezTo>
                          <a:pt x="61470" y="-27114"/>
                          <a:pt x="178009" y="17185"/>
                          <a:pt x="276952" y="116128"/>
                        </a:cubicBezTo>
                        <a:cubicBezTo>
                          <a:pt x="375896" y="215071"/>
                          <a:pt x="420371" y="331964"/>
                          <a:pt x="376161" y="376174"/>
                        </a:cubicBezTo>
                        <a:cubicBezTo>
                          <a:pt x="362907" y="388158"/>
                          <a:pt x="345358" y="394253"/>
                          <a:pt x="327529" y="393063"/>
                        </a:cubicBezTo>
                        <a:close/>
                        <a:moveTo>
                          <a:pt x="66157" y="5602"/>
                        </a:moveTo>
                        <a:cubicBezTo>
                          <a:pt x="49724" y="4664"/>
                          <a:pt x="33603" y="10366"/>
                          <a:pt x="21416" y="21429"/>
                        </a:cubicBezTo>
                        <a:cubicBezTo>
                          <a:pt x="-20584" y="63429"/>
                          <a:pt x="23803" y="176166"/>
                          <a:pt x="120359" y="272722"/>
                        </a:cubicBezTo>
                        <a:cubicBezTo>
                          <a:pt x="216914" y="369278"/>
                          <a:pt x="329651" y="413665"/>
                          <a:pt x="371651" y="371665"/>
                        </a:cubicBezTo>
                        <a:cubicBezTo>
                          <a:pt x="413651" y="329665"/>
                          <a:pt x="369264" y="217016"/>
                          <a:pt x="272708" y="120372"/>
                        </a:cubicBezTo>
                        <a:cubicBezTo>
                          <a:pt x="200822" y="49016"/>
                          <a:pt x="119740" y="5602"/>
                          <a:pt x="66157" y="560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2AE7B82-B755-499A-AB4F-8FDFA1CBC0CE}"/>
              </a:ext>
            </a:extLst>
          </p:cNvPr>
          <p:cNvSpPr/>
          <p:nvPr/>
        </p:nvSpPr>
        <p:spPr>
          <a:xfrm>
            <a:off x="5228026" y="1718235"/>
            <a:ext cx="6316277" cy="343225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justLow" rtl="1">
              <a:lnSpc>
                <a:spcPct val="150000"/>
              </a:lnSpc>
            </a:pPr>
            <a:r>
              <a:rPr lang="fa-IR" sz="28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 و برای شرایط فعلی تکنولوژی مورد نیاز و کاربردهای متنوع با هدف بهبود ابزارهای کاربردی می باشد.</a:t>
            </a:r>
          </a:p>
        </p:txBody>
      </p:sp>
    </p:spTree>
    <p:extLst>
      <p:ext uri="{BB962C8B-B14F-4D97-AF65-F5344CB8AC3E}">
        <p14:creationId xmlns:p14="http://schemas.microsoft.com/office/powerpoint/2010/main" val="2954251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236451-9630-4C97-BCDF-DEED081FD923}"/>
              </a:ext>
            </a:extLst>
          </p:cNvPr>
          <p:cNvGrpSpPr/>
          <p:nvPr/>
        </p:nvGrpSpPr>
        <p:grpSpPr>
          <a:xfrm>
            <a:off x="10809631" y="5977309"/>
            <a:ext cx="1224078" cy="734400"/>
            <a:chOff x="10781922" y="158400"/>
            <a:chExt cx="1224078" cy="73440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F04FE50-C5E8-4C9F-950B-2FEECB87C77F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F8392-99D8-4E27-AA9B-8A37E8D89A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5666444" y="2728786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C717ABA-701B-40AF-978D-C2076A1D2CD4}"/>
                  </a:ext>
                </a:extLst>
              </p:cNvPr>
              <p:cNvSpPr/>
              <p:nvPr/>
            </p:nvSpPr>
            <p:spPr>
              <a:xfrm>
                <a:off x="5666444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5" name="Graphic 24">
                <a:extLst>
                  <a:ext uri="{FF2B5EF4-FFF2-40B4-BE49-F238E27FC236}">
                    <a16:creationId xmlns:a16="http://schemas.microsoft.com/office/drawing/2014/main" id="{8B002DB3-7618-4F33-AEF1-5899B0B065A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28081" y="2907960"/>
                <a:ext cx="828000" cy="828000"/>
                <a:chOff x="5085852" y="789728"/>
                <a:chExt cx="507271" cy="507271"/>
              </a:xfrm>
              <a:solidFill>
                <a:schemeClr val="accent1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056FEB3-2863-4B52-8F22-935745F91D19}"/>
                    </a:ext>
                  </a:extLst>
                </p:cNvPr>
                <p:cNvSpPr/>
                <p:nvPr/>
              </p:nvSpPr>
              <p:spPr>
                <a:xfrm>
                  <a:off x="5220972" y="958170"/>
                  <a:ext cx="237008" cy="182388"/>
                </a:xfrm>
                <a:custGeom>
                  <a:avLst/>
                  <a:gdLst>
                    <a:gd name="connsiteX0" fmla="*/ 164 w 237008"/>
                    <a:gd name="connsiteY0" fmla="*/ 127592 h 182388"/>
                    <a:gd name="connsiteX1" fmla="*/ 2198 w 237008"/>
                    <a:gd name="connsiteY1" fmla="*/ 113002 h 182388"/>
                    <a:gd name="connsiteX2" fmla="*/ 8918 w 237008"/>
                    <a:gd name="connsiteY2" fmla="*/ 90897 h 182388"/>
                    <a:gd name="connsiteX3" fmla="*/ 9713 w 237008"/>
                    <a:gd name="connsiteY3" fmla="*/ 88509 h 182388"/>
                    <a:gd name="connsiteX4" fmla="*/ 40572 w 237008"/>
                    <a:gd name="connsiteY4" fmla="*/ 37048 h 182388"/>
                    <a:gd name="connsiteX5" fmla="*/ 61705 w 237008"/>
                    <a:gd name="connsiteY5" fmla="*/ 75865 h 182388"/>
                    <a:gd name="connsiteX6" fmla="*/ 38008 w 237008"/>
                    <a:gd name="connsiteY6" fmla="*/ 81436 h 182388"/>
                    <a:gd name="connsiteX7" fmla="*/ 27751 w 237008"/>
                    <a:gd name="connsiteY7" fmla="*/ 107962 h 182388"/>
                    <a:gd name="connsiteX8" fmla="*/ 32791 w 237008"/>
                    <a:gd name="connsiteY8" fmla="*/ 112914 h 182388"/>
                    <a:gd name="connsiteX9" fmla="*/ 32791 w 237008"/>
                    <a:gd name="connsiteY9" fmla="*/ 112914 h 182388"/>
                    <a:gd name="connsiteX10" fmla="*/ 37743 w 237008"/>
                    <a:gd name="connsiteY10" fmla="*/ 108141 h 182388"/>
                    <a:gd name="connsiteX11" fmla="*/ 37743 w 237008"/>
                    <a:gd name="connsiteY11" fmla="*/ 107962 h 182388"/>
                    <a:gd name="connsiteX12" fmla="*/ 44109 w 237008"/>
                    <a:gd name="connsiteY12" fmla="*/ 89305 h 182388"/>
                    <a:gd name="connsiteX13" fmla="*/ 61793 w 237008"/>
                    <a:gd name="connsiteY13" fmla="*/ 86034 h 182388"/>
                    <a:gd name="connsiteX14" fmla="*/ 61086 w 237008"/>
                    <a:gd name="connsiteY14" fmla="*/ 100977 h 182388"/>
                    <a:gd name="connsiteX15" fmla="*/ 64446 w 237008"/>
                    <a:gd name="connsiteY15" fmla="*/ 106459 h 182388"/>
                    <a:gd name="connsiteX16" fmla="*/ 66038 w 237008"/>
                    <a:gd name="connsiteY16" fmla="*/ 106459 h 182388"/>
                    <a:gd name="connsiteX17" fmla="*/ 71078 w 237008"/>
                    <a:gd name="connsiteY17" fmla="*/ 101949 h 182388"/>
                    <a:gd name="connsiteX18" fmla="*/ 47734 w 237008"/>
                    <a:gd name="connsiteY18" fmla="*/ 29621 h 182388"/>
                    <a:gd name="connsiteX19" fmla="*/ 52509 w 237008"/>
                    <a:gd name="connsiteY19" fmla="*/ 25200 h 182388"/>
                    <a:gd name="connsiteX20" fmla="*/ 52509 w 237008"/>
                    <a:gd name="connsiteY20" fmla="*/ 25200 h 182388"/>
                    <a:gd name="connsiteX21" fmla="*/ 52509 w 237008"/>
                    <a:gd name="connsiteY21" fmla="*/ 25200 h 182388"/>
                    <a:gd name="connsiteX22" fmla="*/ 54189 w 237008"/>
                    <a:gd name="connsiteY22" fmla="*/ 23962 h 182388"/>
                    <a:gd name="connsiteX23" fmla="*/ 61351 w 237008"/>
                    <a:gd name="connsiteY23" fmla="*/ 18745 h 182388"/>
                    <a:gd name="connsiteX24" fmla="*/ 61351 w 237008"/>
                    <a:gd name="connsiteY24" fmla="*/ 18745 h 182388"/>
                    <a:gd name="connsiteX25" fmla="*/ 67364 w 237008"/>
                    <a:gd name="connsiteY25" fmla="*/ 15297 h 182388"/>
                    <a:gd name="connsiteX26" fmla="*/ 76206 w 237008"/>
                    <a:gd name="connsiteY26" fmla="*/ 28118 h 182388"/>
                    <a:gd name="connsiteX27" fmla="*/ 91945 w 237008"/>
                    <a:gd name="connsiteY27" fmla="*/ 33069 h 182388"/>
                    <a:gd name="connsiteX28" fmla="*/ 104147 w 237008"/>
                    <a:gd name="connsiteY28" fmla="*/ 31124 h 182388"/>
                    <a:gd name="connsiteX29" fmla="*/ 108038 w 237008"/>
                    <a:gd name="connsiteY29" fmla="*/ 25288 h 182388"/>
                    <a:gd name="connsiteX30" fmla="*/ 102255 w 237008"/>
                    <a:gd name="connsiteY30" fmla="*/ 21340 h 182388"/>
                    <a:gd name="connsiteX31" fmla="*/ 101671 w 237008"/>
                    <a:gd name="connsiteY31" fmla="*/ 21486 h 182388"/>
                    <a:gd name="connsiteX32" fmla="*/ 82219 w 237008"/>
                    <a:gd name="connsiteY32" fmla="*/ 20072 h 182388"/>
                    <a:gd name="connsiteX33" fmla="*/ 75764 w 237008"/>
                    <a:gd name="connsiteY33" fmla="*/ 10345 h 182388"/>
                    <a:gd name="connsiteX34" fmla="*/ 120947 w 237008"/>
                    <a:gd name="connsiteY34" fmla="*/ 0 h 182388"/>
                    <a:gd name="connsiteX35" fmla="*/ 120947 w 237008"/>
                    <a:gd name="connsiteY35" fmla="*/ 0 h 182388"/>
                    <a:gd name="connsiteX36" fmla="*/ 148800 w 237008"/>
                    <a:gd name="connsiteY36" fmla="*/ 22459 h 182388"/>
                    <a:gd name="connsiteX37" fmla="*/ 115200 w 237008"/>
                    <a:gd name="connsiteY37" fmla="*/ 44918 h 182388"/>
                    <a:gd name="connsiteX38" fmla="*/ 109010 w 237008"/>
                    <a:gd name="connsiteY38" fmla="*/ 87448 h 182388"/>
                    <a:gd name="connsiteX39" fmla="*/ 114846 w 237008"/>
                    <a:gd name="connsiteY39" fmla="*/ 90897 h 182388"/>
                    <a:gd name="connsiteX40" fmla="*/ 118294 w 237008"/>
                    <a:gd name="connsiteY40" fmla="*/ 85061 h 182388"/>
                    <a:gd name="connsiteX41" fmla="*/ 117145 w 237008"/>
                    <a:gd name="connsiteY41" fmla="*/ 73213 h 182388"/>
                    <a:gd name="connsiteX42" fmla="*/ 131292 w 237008"/>
                    <a:gd name="connsiteY42" fmla="*/ 78960 h 182388"/>
                    <a:gd name="connsiteX43" fmla="*/ 138985 w 237008"/>
                    <a:gd name="connsiteY43" fmla="*/ 96821 h 182388"/>
                    <a:gd name="connsiteX44" fmla="*/ 143309 w 237008"/>
                    <a:gd name="connsiteY44" fmla="*/ 101677 h 182388"/>
                    <a:gd name="connsiteX45" fmla="*/ 143671 w 237008"/>
                    <a:gd name="connsiteY45" fmla="*/ 101684 h 182388"/>
                    <a:gd name="connsiteX46" fmla="*/ 147827 w 237008"/>
                    <a:gd name="connsiteY46" fmla="*/ 96821 h 182388"/>
                    <a:gd name="connsiteX47" fmla="*/ 147827 w 237008"/>
                    <a:gd name="connsiteY47" fmla="*/ 95937 h 182388"/>
                    <a:gd name="connsiteX48" fmla="*/ 138985 w 237008"/>
                    <a:gd name="connsiteY48" fmla="*/ 72328 h 182388"/>
                    <a:gd name="connsiteX49" fmla="*/ 119179 w 237008"/>
                    <a:gd name="connsiteY49" fmla="*/ 63928 h 182388"/>
                    <a:gd name="connsiteX50" fmla="*/ 124484 w 237008"/>
                    <a:gd name="connsiteY50" fmla="*/ 50223 h 182388"/>
                    <a:gd name="connsiteX51" fmla="*/ 153751 w 237008"/>
                    <a:gd name="connsiteY51" fmla="*/ 31566 h 182388"/>
                    <a:gd name="connsiteX52" fmla="*/ 158791 w 237008"/>
                    <a:gd name="connsiteY52" fmla="*/ 60745 h 182388"/>
                    <a:gd name="connsiteX53" fmla="*/ 163566 w 237008"/>
                    <a:gd name="connsiteY53" fmla="*/ 65520 h 182388"/>
                    <a:gd name="connsiteX54" fmla="*/ 168341 w 237008"/>
                    <a:gd name="connsiteY54" fmla="*/ 60745 h 182388"/>
                    <a:gd name="connsiteX55" fmla="*/ 168341 w 237008"/>
                    <a:gd name="connsiteY55" fmla="*/ 60745 h 182388"/>
                    <a:gd name="connsiteX56" fmla="*/ 167545 w 237008"/>
                    <a:gd name="connsiteY56" fmla="*/ 51373 h 182388"/>
                    <a:gd name="connsiteX57" fmla="*/ 195920 w 237008"/>
                    <a:gd name="connsiteY57" fmla="*/ 81677 h 182388"/>
                    <a:gd name="connsiteX58" fmla="*/ 195663 w 237008"/>
                    <a:gd name="connsiteY58" fmla="*/ 84707 h 182388"/>
                    <a:gd name="connsiteX59" fmla="*/ 200195 w 237008"/>
                    <a:gd name="connsiteY59" fmla="*/ 89542 h 182388"/>
                    <a:gd name="connsiteX60" fmla="*/ 204063 w 237008"/>
                    <a:gd name="connsiteY60" fmla="*/ 87714 h 182388"/>
                    <a:gd name="connsiteX61" fmla="*/ 205212 w 237008"/>
                    <a:gd name="connsiteY61" fmla="*/ 84177 h 182388"/>
                    <a:gd name="connsiteX62" fmla="*/ 205212 w 237008"/>
                    <a:gd name="connsiteY62" fmla="*/ 84177 h 182388"/>
                    <a:gd name="connsiteX63" fmla="*/ 193983 w 237008"/>
                    <a:gd name="connsiteY63" fmla="*/ 52611 h 182388"/>
                    <a:gd name="connsiteX64" fmla="*/ 166395 w 237008"/>
                    <a:gd name="connsiteY64" fmla="*/ 41469 h 182388"/>
                    <a:gd name="connsiteX65" fmla="*/ 147208 w 237008"/>
                    <a:gd name="connsiteY65" fmla="*/ 3537 h 182388"/>
                    <a:gd name="connsiteX66" fmla="*/ 235010 w 237008"/>
                    <a:gd name="connsiteY66" fmla="*/ 88775 h 182388"/>
                    <a:gd name="connsiteX67" fmla="*/ 210295 w 237008"/>
                    <a:gd name="connsiteY67" fmla="*/ 138071 h 182388"/>
                    <a:gd name="connsiteX68" fmla="*/ 197962 w 237008"/>
                    <a:gd name="connsiteY68" fmla="*/ 140059 h 182388"/>
                    <a:gd name="connsiteX69" fmla="*/ 102555 w 237008"/>
                    <a:gd name="connsiteY69" fmla="*/ 140059 h 182388"/>
                    <a:gd name="connsiteX70" fmla="*/ 47823 w 237008"/>
                    <a:gd name="connsiteY70" fmla="*/ 180909 h 182388"/>
                    <a:gd name="connsiteX71" fmla="*/ 37662 w 237008"/>
                    <a:gd name="connsiteY71" fmla="*/ 179527 h 182388"/>
                    <a:gd name="connsiteX72" fmla="*/ 37301 w 237008"/>
                    <a:gd name="connsiteY72" fmla="*/ 171272 h 182388"/>
                    <a:gd name="connsiteX73" fmla="*/ 50564 w 237008"/>
                    <a:gd name="connsiteY73" fmla="*/ 149343 h 182388"/>
                    <a:gd name="connsiteX74" fmla="*/ 27574 w 237008"/>
                    <a:gd name="connsiteY74" fmla="*/ 155709 h 182388"/>
                    <a:gd name="connsiteX75" fmla="*/ 164 w 237008"/>
                    <a:gd name="connsiteY75" fmla="*/ 127592 h 18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</a:cxnLst>
                  <a:rect l="l" t="t" r="r" b="b"/>
                  <a:pathLst>
                    <a:path w="237008" h="182388">
                      <a:moveTo>
                        <a:pt x="164" y="127592"/>
                      </a:moveTo>
                      <a:cubicBezTo>
                        <a:pt x="-350" y="122636"/>
                        <a:pt x="349" y="117629"/>
                        <a:pt x="2198" y="113002"/>
                      </a:cubicBezTo>
                      <a:cubicBezTo>
                        <a:pt x="4837" y="105761"/>
                        <a:pt x="7081" y="98382"/>
                        <a:pt x="8918" y="90897"/>
                      </a:cubicBezTo>
                      <a:cubicBezTo>
                        <a:pt x="8918" y="90101"/>
                        <a:pt x="9360" y="89305"/>
                        <a:pt x="9713" y="88509"/>
                      </a:cubicBezTo>
                      <a:cubicBezTo>
                        <a:pt x="16202" y="69347"/>
                        <a:pt x="26725" y="51798"/>
                        <a:pt x="40572" y="37048"/>
                      </a:cubicBezTo>
                      <a:cubicBezTo>
                        <a:pt x="43313" y="38286"/>
                        <a:pt x="58257" y="46686"/>
                        <a:pt x="61705" y="75865"/>
                      </a:cubicBezTo>
                      <a:cubicBezTo>
                        <a:pt x="53385" y="74659"/>
                        <a:pt x="44919" y="76650"/>
                        <a:pt x="38008" y="81436"/>
                      </a:cubicBezTo>
                      <a:cubicBezTo>
                        <a:pt x="30463" y="88073"/>
                        <a:pt x="26634" y="97976"/>
                        <a:pt x="27751" y="107962"/>
                      </a:cubicBezTo>
                      <a:cubicBezTo>
                        <a:pt x="27800" y="110711"/>
                        <a:pt x="30042" y="112914"/>
                        <a:pt x="32791" y="112914"/>
                      </a:cubicBezTo>
                      <a:lnTo>
                        <a:pt x="32791" y="112914"/>
                      </a:lnTo>
                      <a:cubicBezTo>
                        <a:pt x="35477" y="112963"/>
                        <a:pt x="37693" y="110826"/>
                        <a:pt x="37743" y="108141"/>
                      </a:cubicBezTo>
                      <a:cubicBezTo>
                        <a:pt x="37744" y="108081"/>
                        <a:pt x="37744" y="108021"/>
                        <a:pt x="37743" y="107962"/>
                      </a:cubicBezTo>
                      <a:cubicBezTo>
                        <a:pt x="36748" y="101082"/>
                        <a:pt x="39117" y="94143"/>
                        <a:pt x="44109" y="89305"/>
                      </a:cubicBezTo>
                      <a:cubicBezTo>
                        <a:pt x="49373" y="86004"/>
                        <a:pt x="55697" y="84833"/>
                        <a:pt x="61793" y="86034"/>
                      </a:cubicBezTo>
                      <a:cubicBezTo>
                        <a:pt x="61891" y="91025"/>
                        <a:pt x="61655" y="96017"/>
                        <a:pt x="61086" y="100977"/>
                      </a:cubicBezTo>
                      <a:cubicBezTo>
                        <a:pt x="60845" y="103352"/>
                        <a:pt x="62220" y="105596"/>
                        <a:pt x="64446" y="106459"/>
                      </a:cubicBezTo>
                      <a:lnTo>
                        <a:pt x="66038" y="106459"/>
                      </a:lnTo>
                      <a:cubicBezTo>
                        <a:pt x="68611" y="106433"/>
                        <a:pt x="70767" y="104504"/>
                        <a:pt x="71078" y="101949"/>
                      </a:cubicBezTo>
                      <a:cubicBezTo>
                        <a:pt x="76118" y="54025"/>
                        <a:pt x="56842" y="35545"/>
                        <a:pt x="47734" y="29621"/>
                      </a:cubicBezTo>
                      <a:cubicBezTo>
                        <a:pt x="49414" y="28206"/>
                        <a:pt x="50829" y="26526"/>
                        <a:pt x="52509" y="25200"/>
                      </a:cubicBezTo>
                      <a:lnTo>
                        <a:pt x="52509" y="25200"/>
                      </a:lnTo>
                      <a:lnTo>
                        <a:pt x="52509" y="25200"/>
                      </a:lnTo>
                      <a:lnTo>
                        <a:pt x="54189" y="23962"/>
                      </a:lnTo>
                      <a:cubicBezTo>
                        <a:pt x="56488" y="22194"/>
                        <a:pt x="58875" y="20337"/>
                        <a:pt x="61351" y="18745"/>
                      </a:cubicBezTo>
                      <a:lnTo>
                        <a:pt x="61351" y="18745"/>
                      </a:lnTo>
                      <a:cubicBezTo>
                        <a:pt x="63297" y="17419"/>
                        <a:pt x="65330" y="16446"/>
                        <a:pt x="67364" y="15297"/>
                      </a:cubicBezTo>
                      <a:cubicBezTo>
                        <a:pt x="69041" y="20320"/>
                        <a:pt x="72107" y="24765"/>
                        <a:pt x="76206" y="28118"/>
                      </a:cubicBezTo>
                      <a:cubicBezTo>
                        <a:pt x="80767" y="31451"/>
                        <a:pt x="86297" y="33192"/>
                        <a:pt x="91945" y="33069"/>
                      </a:cubicBezTo>
                      <a:cubicBezTo>
                        <a:pt x="96086" y="33025"/>
                        <a:pt x="100197" y="32369"/>
                        <a:pt x="104147" y="31124"/>
                      </a:cubicBezTo>
                      <a:cubicBezTo>
                        <a:pt x="106779" y="30509"/>
                        <a:pt x="108481" y="27955"/>
                        <a:pt x="108038" y="25288"/>
                      </a:cubicBezTo>
                      <a:cubicBezTo>
                        <a:pt x="107531" y="22601"/>
                        <a:pt x="104942" y="20833"/>
                        <a:pt x="102255" y="21340"/>
                      </a:cubicBezTo>
                      <a:cubicBezTo>
                        <a:pt x="102058" y="21377"/>
                        <a:pt x="101862" y="21425"/>
                        <a:pt x="101671" y="21486"/>
                      </a:cubicBezTo>
                      <a:cubicBezTo>
                        <a:pt x="95339" y="24184"/>
                        <a:pt x="88094" y="23657"/>
                        <a:pt x="82219" y="20072"/>
                      </a:cubicBezTo>
                      <a:cubicBezTo>
                        <a:pt x="79100" y="17587"/>
                        <a:pt x="76843" y="14185"/>
                        <a:pt x="75764" y="10345"/>
                      </a:cubicBezTo>
                      <a:cubicBezTo>
                        <a:pt x="89879" y="3609"/>
                        <a:pt x="105308" y="76"/>
                        <a:pt x="120947" y="0"/>
                      </a:cubicBezTo>
                      <a:lnTo>
                        <a:pt x="120947" y="0"/>
                      </a:lnTo>
                      <a:cubicBezTo>
                        <a:pt x="133167" y="2854"/>
                        <a:pt x="143420" y="11122"/>
                        <a:pt x="148800" y="22459"/>
                      </a:cubicBezTo>
                      <a:cubicBezTo>
                        <a:pt x="135112" y="25308"/>
                        <a:pt x="123066" y="33360"/>
                        <a:pt x="115200" y="44918"/>
                      </a:cubicBezTo>
                      <a:cubicBezTo>
                        <a:pt x="107869" y="57814"/>
                        <a:pt x="105659" y="72998"/>
                        <a:pt x="109010" y="87448"/>
                      </a:cubicBezTo>
                      <a:cubicBezTo>
                        <a:pt x="109670" y="90012"/>
                        <a:pt x="112283" y="91556"/>
                        <a:pt x="114846" y="90897"/>
                      </a:cubicBezTo>
                      <a:cubicBezTo>
                        <a:pt x="117409" y="90237"/>
                        <a:pt x="118954" y="87624"/>
                        <a:pt x="118294" y="85061"/>
                      </a:cubicBezTo>
                      <a:cubicBezTo>
                        <a:pt x="117468" y="81167"/>
                        <a:pt x="117082" y="77192"/>
                        <a:pt x="117145" y="73213"/>
                      </a:cubicBezTo>
                      <a:cubicBezTo>
                        <a:pt x="122379" y="73453"/>
                        <a:pt x="127373" y="75482"/>
                        <a:pt x="131292" y="78960"/>
                      </a:cubicBezTo>
                      <a:cubicBezTo>
                        <a:pt x="136323" y="83518"/>
                        <a:pt x="139129" y="90034"/>
                        <a:pt x="138985" y="96821"/>
                      </a:cubicBezTo>
                      <a:cubicBezTo>
                        <a:pt x="138838" y="99356"/>
                        <a:pt x="140774" y="101530"/>
                        <a:pt x="143309" y="101677"/>
                      </a:cubicBezTo>
                      <a:cubicBezTo>
                        <a:pt x="143430" y="101684"/>
                        <a:pt x="143550" y="101687"/>
                        <a:pt x="143671" y="101684"/>
                      </a:cubicBezTo>
                      <a:cubicBezTo>
                        <a:pt x="146120" y="101407"/>
                        <a:pt x="147936" y="99283"/>
                        <a:pt x="147827" y="96821"/>
                      </a:cubicBezTo>
                      <a:lnTo>
                        <a:pt x="147827" y="95937"/>
                      </a:lnTo>
                      <a:cubicBezTo>
                        <a:pt x="148297" y="87180"/>
                        <a:pt x="145092" y="78622"/>
                        <a:pt x="138985" y="72328"/>
                      </a:cubicBezTo>
                      <a:cubicBezTo>
                        <a:pt x="133530" y="67357"/>
                        <a:pt x="126544" y="64394"/>
                        <a:pt x="119179" y="63928"/>
                      </a:cubicBezTo>
                      <a:cubicBezTo>
                        <a:pt x="120071" y="59067"/>
                        <a:pt x="121870" y="54418"/>
                        <a:pt x="124484" y="50223"/>
                      </a:cubicBezTo>
                      <a:cubicBezTo>
                        <a:pt x="131387" y="40377"/>
                        <a:pt x="141912" y="33668"/>
                        <a:pt x="153751" y="31566"/>
                      </a:cubicBezTo>
                      <a:cubicBezTo>
                        <a:pt x="156822" y="41001"/>
                        <a:pt x="158519" y="50828"/>
                        <a:pt x="158791" y="60745"/>
                      </a:cubicBezTo>
                      <a:cubicBezTo>
                        <a:pt x="158791" y="63382"/>
                        <a:pt x="160929" y="65520"/>
                        <a:pt x="163566" y="65520"/>
                      </a:cubicBezTo>
                      <a:cubicBezTo>
                        <a:pt x="166203" y="65520"/>
                        <a:pt x="168341" y="63382"/>
                        <a:pt x="168341" y="60745"/>
                      </a:cubicBezTo>
                      <a:lnTo>
                        <a:pt x="168341" y="60745"/>
                      </a:lnTo>
                      <a:cubicBezTo>
                        <a:pt x="168341" y="57474"/>
                        <a:pt x="168341" y="54379"/>
                        <a:pt x="167545" y="51373"/>
                      </a:cubicBezTo>
                      <a:cubicBezTo>
                        <a:pt x="183749" y="51906"/>
                        <a:pt x="196453" y="65473"/>
                        <a:pt x="195920" y="81677"/>
                      </a:cubicBezTo>
                      <a:cubicBezTo>
                        <a:pt x="195887" y="82691"/>
                        <a:pt x="195801" y="83703"/>
                        <a:pt x="195663" y="84707"/>
                      </a:cubicBezTo>
                      <a:cubicBezTo>
                        <a:pt x="195580" y="87295"/>
                        <a:pt x="197609" y="89459"/>
                        <a:pt x="200195" y="89542"/>
                      </a:cubicBezTo>
                      <a:cubicBezTo>
                        <a:pt x="201704" y="89591"/>
                        <a:pt x="203143" y="88910"/>
                        <a:pt x="204063" y="87714"/>
                      </a:cubicBezTo>
                      <a:cubicBezTo>
                        <a:pt x="204846" y="86705"/>
                        <a:pt x="205253" y="85454"/>
                        <a:pt x="205212" y="84177"/>
                      </a:cubicBezTo>
                      <a:lnTo>
                        <a:pt x="205212" y="84177"/>
                      </a:lnTo>
                      <a:cubicBezTo>
                        <a:pt x="206065" y="72545"/>
                        <a:pt x="201989" y="61091"/>
                        <a:pt x="193983" y="52611"/>
                      </a:cubicBezTo>
                      <a:cubicBezTo>
                        <a:pt x="186416" y="45717"/>
                        <a:pt x="176628" y="41764"/>
                        <a:pt x="166395" y="41469"/>
                      </a:cubicBezTo>
                      <a:cubicBezTo>
                        <a:pt x="164242" y="27092"/>
                        <a:pt x="157514" y="13791"/>
                        <a:pt x="147208" y="3537"/>
                      </a:cubicBezTo>
                      <a:cubicBezTo>
                        <a:pt x="189072" y="15160"/>
                        <a:pt x="222152" y="47274"/>
                        <a:pt x="235010" y="88775"/>
                      </a:cubicBezTo>
                      <a:cubicBezTo>
                        <a:pt x="241798" y="109212"/>
                        <a:pt x="230732" y="131283"/>
                        <a:pt x="210295" y="138071"/>
                      </a:cubicBezTo>
                      <a:cubicBezTo>
                        <a:pt x="206318" y="139392"/>
                        <a:pt x="202153" y="140063"/>
                        <a:pt x="197962" y="140059"/>
                      </a:cubicBezTo>
                      <a:lnTo>
                        <a:pt x="102555" y="140059"/>
                      </a:lnTo>
                      <a:lnTo>
                        <a:pt x="47823" y="180909"/>
                      </a:lnTo>
                      <a:cubicBezTo>
                        <a:pt x="44635" y="183333"/>
                        <a:pt x="40086" y="182714"/>
                        <a:pt x="37662" y="179527"/>
                      </a:cubicBezTo>
                      <a:cubicBezTo>
                        <a:pt x="35833" y="177119"/>
                        <a:pt x="35689" y="173830"/>
                        <a:pt x="37301" y="171272"/>
                      </a:cubicBezTo>
                      <a:lnTo>
                        <a:pt x="50564" y="149343"/>
                      </a:lnTo>
                      <a:cubicBezTo>
                        <a:pt x="44064" y="154461"/>
                        <a:pt x="35781" y="156755"/>
                        <a:pt x="27574" y="155709"/>
                      </a:cubicBezTo>
                      <a:cubicBezTo>
                        <a:pt x="12995" y="153883"/>
                        <a:pt x="1618" y="142213"/>
                        <a:pt x="164" y="12759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27" name="Graphic 24">
                  <a:extLst>
                    <a:ext uri="{FF2B5EF4-FFF2-40B4-BE49-F238E27FC236}">
                      <a16:creationId xmlns:a16="http://schemas.microsoft.com/office/drawing/2014/main" id="{5C2ED3C6-BBEF-456B-83D4-EED61130D52B}"/>
                    </a:ext>
                  </a:extLst>
                </p:cNvPr>
                <p:cNvGrpSpPr/>
                <p:nvPr/>
              </p:nvGrpSpPr>
              <p:grpSpPr>
                <a:xfrm>
                  <a:off x="5085852" y="789728"/>
                  <a:ext cx="507271" cy="507271"/>
                  <a:chOff x="5085852" y="789728"/>
                  <a:chExt cx="507271" cy="507271"/>
                </a:xfrm>
                <a:solidFill>
                  <a:srgbClr val="6745FF"/>
                </a:solidFill>
              </p:grpSpPr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FB105B29-0922-498F-A1A6-91514A0D514A}"/>
                      </a:ext>
                    </a:extLst>
                  </p:cNvPr>
                  <p:cNvSpPr/>
                  <p:nvPr/>
                </p:nvSpPr>
                <p:spPr>
                  <a:xfrm>
                    <a:off x="5225822" y="789728"/>
                    <a:ext cx="227330" cy="507271"/>
                  </a:xfrm>
                  <a:custGeom>
                    <a:avLst/>
                    <a:gdLst>
                      <a:gd name="connsiteX0" fmla="*/ 113709 w 227330"/>
                      <a:gd name="connsiteY0" fmla="*/ 507272 h 507271"/>
                      <a:gd name="connsiteX1" fmla="*/ 0 w 227330"/>
                      <a:gd name="connsiteY1" fmla="*/ 253680 h 507271"/>
                      <a:gd name="connsiteX2" fmla="*/ 113709 w 227330"/>
                      <a:gd name="connsiteY2" fmla="*/ 0 h 507271"/>
                      <a:gd name="connsiteX3" fmla="*/ 227331 w 227330"/>
                      <a:gd name="connsiteY3" fmla="*/ 253680 h 507271"/>
                      <a:gd name="connsiteX4" fmla="*/ 113709 w 227330"/>
                      <a:gd name="connsiteY4" fmla="*/ 507272 h 507271"/>
                      <a:gd name="connsiteX5" fmla="*/ 113709 w 227330"/>
                      <a:gd name="connsiteY5" fmla="*/ 6013 h 507271"/>
                      <a:gd name="connsiteX6" fmla="*/ 6013 w 227330"/>
                      <a:gd name="connsiteY6" fmla="*/ 253592 h 507271"/>
                      <a:gd name="connsiteX7" fmla="*/ 113709 w 227330"/>
                      <a:gd name="connsiteY7" fmla="*/ 501171 h 507271"/>
                      <a:gd name="connsiteX8" fmla="*/ 221318 w 227330"/>
                      <a:gd name="connsiteY8" fmla="*/ 253592 h 507271"/>
                      <a:gd name="connsiteX9" fmla="*/ 113709 w 227330"/>
                      <a:gd name="connsiteY9" fmla="*/ 6013 h 507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7330" h="507271">
                        <a:moveTo>
                          <a:pt x="113709" y="507272"/>
                        </a:moveTo>
                        <a:cubicBezTo>
                          <a:pt x="51019" y="507272"/>
                          <a:pt x="0" y="393474"/>
                          <a:pt x="0" y="253680"/>
                        </a:cubicBezTo>
                        <a:cubicBezTo>
                          <a:pt x="0" y="113886"/>
                          <a:pt x="51019" y="0"/>
                          <a:pt x="113709" y="0"/>
                        </a:cubicBezTo>
                        <a:cubicBezTo>
                          <a:pt x="176400" y="0"/>
                          <a:pt x="227331" y="113798"/>
                          <a:pt x="227331" y="253680"/>
                        </a:cubicBezTo>
                        <a:cubicBezTo>
                          <a:pt x="227331" y="393562"/>
                          <a:pt x="176400" y="507272"/>
                          <a:pt x="113709" y="507272"/>
                        </a:cubicBezTo>
                        <a:close/>
                        <a:moveTo>
                          <a:pt x="113709" y="6013"/>
                        </a:moveTo>
                        <a:cubicBezTo>
                          <a:pt x="54291" y="6013"/>
                          <a:pt x="6013" y="117069"/>
                          <a:pt x="6013" y="253592"/>
                        </a:cubicBezTo>
                        <a:cubicBezTo>
                          <a:pt x="6013" y="390114"/>
                          <a:pt x="54291" y="501171"/>
                          <a:pt x="113709" y="501171"/>
                        </a:cubicBezTo>
                        <a:cubicBezTo>
                          <a:pt x="173128" y="501171"/>
                          <a:pt x="221318" y="390114"/>
                          <a:pt x="221318" y="253592"/>
                        </a:cubicBezTo>
                        <a:cubicBezTo>
                          <a:pt x="221318" y="117069"/>
                          <a:pt x="173040" y="6013"/>
                          <a:pt x="113709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3E5BAC0C-A979-4DBB-9550-FD8CFDE21DB8}"/>
                      </a:ext>
                    </a:extLst>
                  </p:cNvPr>
                  <p:cNvSpPr/>
                  <p:nvPr/>
                </p:nvSpPr>
                <p:spPr>
                  <a:xfrm>
                    <a:off x="5085852" y="929698"/>
                    <a:ext cx="507271" cy="227330"/>
                  </a:xfrm>
                  <a:custGeom>
                    <a:avLst/>
                    <a:gdLst>
                      <a:gd name="connsiteX0" fmla="*/ 253680 w 507271"/>
                      <a:gd name="connsiteY0" fmla="*/ 227331 h 227330"/>
                      <a:gd name="connsiteX1" fmla="*/ 0 w 507271"/>
                      <a:gd name="connsiteY1" fmla="*/ 113709 h 227330"/>
                      <a:gd name="connsiteX2" fmla="*/ 253680 w 507271"/>
                      <a:gd name="connsiteY2" fmla="*/ 0 h 227330"/>
                      <a:gd name="connsiteX3" fmla="*/ 507272 w 507271"/>
                      <a:gd name="connsiteY3" fmla="*/ 113709 h 227330"/>
                      <a:gd name="connsiteX4" fmla="*/ 253680 w 507271"/>
                      <a:gd name="connsiteY4" fmla="*/ 227331 h 227330"/>
                      <a:gd name="connsiteX5" fmla="*/ 253680 w 507271"/>
                      <a:gd name="connsiteY5" fmla="*/ 6278 h 227330"/>
                      <a:gd name="connsiteX6" fmla="*/ 6101 w 507271"/>
                      <a:gd name="connsiteY6" fmla="*/ 113975 h 227330"/>
                      <a:gd name="connsiteX7" fmla="*/ 253680 w 507271"/>
                      <a:gd name="connsiteY7" fmla="*/ 221583 h 227330"/>
                      <a:gd name="connsiteX8" fmla="*/ 501259 w 507271"/>
                      <a:gd name="connsiteY8" fmla="*/ 113975 h 227330"/>
                      <a:gd name="connsiteX9" fmla="*/ 253680 w 507271"/>
                      <a:gd name="connsiteY9" fmla="*/ 6013 h 227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7271" h="227330">
                        <a:moveTo>
                          <a:pt x="253680" y="227331"/>
                        </a:moveTo>
                        <a:cubicBezTo>
                          <a:pt x="113798" y="227331"/>
                          <a:pt x="0" y="176400"/>
                          <a:pt x="0" y="113709"/>
                        </a:cubicBezTo>
                        <a:cubicBezTo>
                          <a:pt x="0" y="51019"/>
                          <a:pt x="113798" y="0"/>
                          <a:pt x="253680" y="0"/>
                        </a:cubicBezTo>
                        <a:cubicBezTo>
                          <a:pt x="393562" y="0"/>
                          <a:pt x="507272" y="51019"/>
                          <a:pt x="507272" y="113709"/>
                        </a:cubicBezTo>
                        <a:cubicBezTo>
                          <a:pt x="507272" y="176400"/>
                          <a:pt x="393474" y="227331"/>
                          <a:pt x="253680" y="227331"/>
                        </a:cubicBezTo>
                        <a:close/>
                        <a:moveTo>
                          <a:pt x="253680" y="6278"/>
                        </a:moveTo>
                        <a:cubicBezTo>
                          <a:pt x="117069" y="6278"/>
                          <a:pt x="6101" y="54556"/>
                          <a:pt x="6101" y="113975"/>
                        </a:cubicBezTo>
                        <a:cubicBezTo>
                          <a:pt x="6101" y="173394"/>
                          <a:pt x="117158" y="221583"/>
                          <a:pt x="253680" y="221583"/>
                        </a:cubicBezTo>
                        <a:cubicBezTo>
                          <a:pt x="390202" y="221583"/>
                          <a:pt x="501259" y="173305"/>
                          <a:pt x="501259" y="113975"/>
                        </a:cubicBezTo>
                        <a:cubicBezTo>
                          <a:pt x="501259" y="54644"/>
                          <a:pt x="390202" y="6013"/>
                          <a:pt x="253680" y="6013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B803C3D6-FF53-4F24-BC9E-DFDCBE272A47}"/>
                      </a:ext>
                    </a:extLst>
                  </p:cNvPr>
                  <p:cNvSpPr/>
                  <p:nvPr/>
                </p:nvSpPr>
                <p:spPr>
                  <a:xfrm>
                    <a:off x="5142978" y="846685"/>
                    <a:ext cx="393420" cy="393324"/>
                  </a:xfrm>
                  <a:custGeom>
                    <a:avLst/>
                    <a:gdLst>
                      <a:gd name="connsiteX0" fmla="*/ 65513 w 393420"/>
                      <a:gd name="connsiteY0" fmla="*/ 393194 h 393324"/>
                      <a:gd name="connsiteX1" fmla="*/ 17147 w 393420"/>
                      <a:gd name="connsiteY1" fmla="*/ 376306 h 393324"/>
                      <a:gd name="connsiteX2" fmla="*/ 116090 w 393420"/>
                      <a:gd name="connsiteY2" fmla="*/ 116524 h 393324"/>
                      <a:gd name="connsiteX3" fmla="*/ 265433 w 393420"/>
                      <a:gd name="connsiteY3" fmla="*/ 13249 h 393324"/>
                      <a:gd name="connsiteX4" fmla="*/ 375871 w 393420"/>
                      <a:gd name="connsiteY4" fmla="*/ 17316 h 393324"/>
                      <a:gd name="connsiteX5" fmla="*/ 379939 w 393420"/>
                      <a:gd name="connsiteY5" fmla="*/ 127754 h 393324"/>
                      <a:gd name="connsiteX6" fmla="*/ 276928 w 393420"/>
                      <a:gd name="connsiteY6" fmla="*/ 277097 h 393324"/>
                      <a:gd name="connsiteX7" fmla="*/ 65513 w 393420"/>
                      <a:gd name="connsiteY7" fmla="*/ 393194 h 393324"/>
                      <a:gd name="connsiteX8" fmla="*/ 327151 w 393420"/>
                      <a:gd name="connsiteY8" fmla="*/ 5821 h 393324"/>
                      <a:gd name="connsiteX9" fmla="*/ 267555 w 393420"/>
                      <a:gd name="connsiteY9" fmla="*/ 18819 h 393324"/>
                      <a:gd name="connsiteX10" fmla="*/ 120334 w 393420"/>
                      <a:gd name="connsiteY10" fmla="*/ 120503 h 393324"/>
                      <a:gd name="connsiteX11" fmla="*/ 21391 w 393420"/>
                      <a:gd name="connsiteY11" fmla="*/ 371796 h 393324"/>
                      <a:gd name="connsiteX12" fmla="*/ 272684 w 393420"/>
                      <a:gd name="connsiteY12" fmla="*/ 272853 h 393324"/>
                      <a:gd name="connsiteX13" fmla="*/ 374368 w 393420"/>
                      <a:gd name="connsiteY13" fmla="*/ 125632 h 393324"/>
                      <a:gd name="connsiteX14" fmla="*/ 371627 w 393420"/>
                      <a:gd name="connsiteY14" fmla="*/ 21560 h 393324"/>
                      <a:gd name="connsiteX15" fmla="*/ 327151 w 393420"/>
                      <a:gd name="connsiteY15" fmla="*/ 5821 h 39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93420" h="393324">
                        <a:moveTo>
                          <a:pt x="65513" y="393194"/>
                        </a:moveTo>
                        <a:cubicBezTo>
                          <a:pt x="47774" y="394311"/>
                          <a:pt x="30335" y="388221"/>
                          <a:pt x="17147" y="376306"/>
                        </a:cubicBezTo>
                        <a:cubicBezTo>
                          <a:pt x="-27064" y="332095"/>
                          <a:pt x="17147" y="215468"/>
                          <a:pt x="116090" y="116524"/>
                        </a:cubicBezTo>
                        <a:cubicBezTo>
                          <a:pt x="163926" y="68689"/>
                          <a:pt x="216979" y="32082"/>
                          <a:pt x="265433" y="13249"/>
                        </a:cubicBezTo>
                        <a:cubicBezTo>
                          <a:pt x="313888" y="-5585"/>
                          <a:pt x="353854" y="-4436"/>
                          <a:pt x="375871" y="17316"/>
                        </a:cubicBezTo>
                        <a:cubicBezTo>
                          <a:pt x="397888" y="39068"/>
                          <a:pt x="399126" y="78327"/>
                          <a:pt x="379939" y="127754"/>
                        </a:cubicBezTo>
                        <a:cubicBezTo>
                          <a:pt x="360751" y="177181"/>
                          <a:pt x="324499" y="229438"/>
                          <a:pt x="276928" y="277097"/>
                        </a:cubicBezTo>
                        <a:cubicBezTo>
                          <a:pt x="204069" y="349779"/>
                          <a:pt x="121572" y="393194"/>
                          <a:pt x="65513" y="393194"/>
                        </a:cubicBezTo>
                        <a:close/>
                        <a:moveTo>
                          <a:pt x="327151" y="5821"/>
                        </a:moveTo>
                        <a:cubicBezTo>
                          <a:pt x="306664" y="6516"/>
                          <a:pt x="286472" y="10920"/>
                          <a:pt x="267555" y="18819"/>
                        </a:cubicBezTo>
                        <a:cubicBezTo>
                          <a:pt x="219720" y="37388"/>
                          <a:pt x="167463" y="73463"/>
                          <a:pt x="120334" y="120503"/>
                        </a:cubicBezTo>
                        <a:cubicBezTo>
                          <a:pt x="23779" y="217148"/>
                          <a:pt x="-20609" y="329796"/>
                          <a:pt x="21391" y="371796"/>
                        </a:cubicBezTo>
                        <a:cubicBezTo>
                          <a:pt x="63391" y="413796"/>
                          <a:pt x="176128" y="369409"/>
                          <a:pt x="272684" y="272853"/>
                        </a:cubicBezTo>
                        <a:cubicBezTo>
                          <a:pt x="319724" y="225990"/>
                          <a:pt x="355888" y="173468"/>
                          <a:pt x="374368" y="125632"/>
                        </a:cubicBezTo>
                        <a:cubicBezTo>
                          <a:pt x="392848" y="77796"/>
                          <a:pt x="392052" y="41543"/>
                          <a:pt x="371627" y="21560"/>
                        </a:cubicBezTo>
                        <a:cubicBezTo>
                          <a:pt x="359538" y="10518"/>
                          <a:pt x="343494" y="4841"/>
                          <a:pt x="327151" y="5821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3E210207-DF88-42AE-AE16-E1480598F4F8}"/>
                      </a:ext>
                    </a:extLst>
                  </p:cNvPr>
                  <p:cNvSpPr/>
                  <p:nvPr/>
                </p:nvSpPr>
                <p:spPr>
                  <a:xfrm>
                    <a:off x="5142954" y="846816"/>
                    <a:ext cx="393262" cy="393209"/>
                  </a:xfrm>
                  <a:custGeom>
                    <a:avLst/>
                    <a:gdLst>
                      <a:gd name="connsiteX0" fmla="*/ 327529 w 393262"/>
                      <a:gd name="connsiteY0" fmla="*/ 393063 h 393209"/>
                      <a:gd name="connsiteX1" fmla="*/ 116114 w 393262"/>
                      <a:gd name="connsiteY1" fmla="*/ 276966 h 393209"/>
                      <a:gd name="connsiteX2" fmla="*/ 17171 w 393262"/>
                      <a:gd name="connsiteY2" fmla="*/ 17185 h 393209"/>
                      <a:gd name="connsiteX3" fmla="*/ 276952 w 393262"/>
                      <a:gd name="connsiteY3" fmla="*/ 116128 h 393209"/>
                      <a:gd name="connsiteX4" fmla="*/ 376161 w 393262"/>
                      <a:gd name="connsiteY4" fmla="*/ 376174 h 393209"/>
                      <a:gd name="connsiteX5" fmla="*/ 327529 w 393262"/>
                      <a:gd name="connsiteY5" fmla="*/ 393063 h 393209"/>
                      <a:gd name="connsiteX6" fmla="*/ 66157 w 393262"/>
                      <a:gd name="connsiteY6" fmla="*/ 5602 h 393209"/>
                      <a:gd name="connsiteX7" fmla="*/ 21416 w 393262"/>
                      <a:gd name="connsiteY7" fmla="*/ 21429 h 393209"/>
                      <a:gd name="connsiteX8" fmla="*/ 120359 w 393262"/>
                      <a:gd name="connsiteY8" fmla="*/ 272722 h 393209"/>
                      <a:gd name="connsiteX9" fmla="*/ 371651 w 393262"/>
                      <a:gd name="connsiteY9" fmla="*/ 371665 h 393209"/>
                      <a:gd name="connsiteX10" fmla="*/ 272708 w 393262"/>
                      <a:gd name="connsiteY10" fmla="*/ 120372 h 393209"/>
                      <a:gd name="connsiteX11" fmla="*/ 66157 w 393262"/>
                      <a:gd name="connsiteY11" fmla="*/ 5602 h 393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93262" h="393209">
                        <a:moveTo>
                          <a:pt x="327529" y="393063"/>
                        </a:moveTo>
                        <a:cubicBezTo>
                          <a:pt x="271470" y="393063"/>
                          <a:pt x="189062" y="349825"/>
                          <a:pt x="116114" y="276966"/>
                        </a:cubicBezTo>
                        <a:cubicBezTo>
                          <a:pt x="17260" y="178023"/>
                          <a:pt x="-27128" y="61484"/>
                          <a:pt x="17171" y="17185"/>
                        </a:cubicBezTo>
                        <a:cubicBezTo>
                          <a:pt x="61470" y="-27114"/>
                          <a:pt x="178009" y="17185"/>
                          <a:pt x="276952" y="116128"/>
                        </a:cubicBezTo>
                        <a:cubicBezTo>
                          <a:pt x="375896" y="215071"/>
                          <a:pt x="420371" y="331964"/>
                          <a:pt x="376161" y="376174"/>
                        </a:cubicBezTo>
                        <a:cubicBezTo>
                          <a:pt x="362907" y="388158"/>
                          <a:pt x="345358" y="394253"/>
                          <a:pt x="327529" y="393063"/>
                        </a:cubicBezTo>
                        <a:close/>
                        <a:moveTo>
                          <a:pt x="66157" y="5602"/>
                        </a:moveTo>
                        <a:cubicBezTo>
                          <a:pt x="49724" y="4664"/>
                          <a:pt x="33603" y="10366"/>
                          <a:pt x="21416" y="21429"/>
                        </a:cubicBezTo>
                        <a:cubicBezTo>
                          <a:pt x="-20584" y="63429"/>
                          <a:pt x="23803" y="176166"/>
                          <a:pt x="120359" y="272722"/>
                        </a:cubicBezTo>
                        <a:cubicBezTo>
                          <a:pt x="216914" y="369278"/>
                          <a:pt x="329651" y="413665"/>
                          <a:pt x="371651" y="371665"/>
                        </a:cubicBezTo>
                        <a:cubicBezTo>
                          <a:pt x="413651" y="329665"/>
                          <a:pt x="369264" y="217016"/>
                          <a:pt x="272708" y="120372"/>
                        </a:cubicBezTo>
                        <a:cubicBezTo>
                          <a:pt x="200822" y="49016"/>
                          <a:pt x="119740" y="5602"/>
                          <a:pt x="66157" y="560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8689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</p:grpSp>
        </p:grp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9D12B6-E47F-48FD-8CD8-65E7220459BB}"/>
              </a:ext>
            </a:extLst>
          </p:cNvPr>
          <p:cNvSpPr/>
          <p:nvPr/>
        </p:nvSpPr>
        <p:spPr>
          <a:xfrm>
            <a:off x="4172484" y="573033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008058-40AB-4154-BAC0-9F524F671860}"/>
              </a:ext>
            </a:extLst>
          </p:cNvPr>
          <p:cNvGrpSpPr/>
          <p:nvPr/>
        </p:nvGrpSpPr>
        <p:grpSpPr>
          <a:xfrm>
            <a:off x="948562" y="3134130"/>
            <a:ext cx="9555156" cy="883135"/>
            <a:chOff x="948562" y="3134130"/>
            <a:chExt cx="9555156" cy="88313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7916014-D61D-4E67-A48C-9EC69D3908D5}"/>
                </a:ext>
              </a:extLst>
            </p:cNvPr>
            <p:cNvCxnSpPr/>
            <p:nvPr/>
          </p:nvCxnSpPr>
          <p:spPr>
            <a:xfrm flipH="1">
              <a:off x="1573074" y="3582953"/>
              <a:ext cx="8930644" cy="0"/>
            </a:xfrm>
            <a:prstGeom prst="line">
              <a:avLst/>
            </a:prstGeom>
            <a:ln w="38100">
              <a:solidFill>
                <a:srgbClr val="AAAA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AEA527-45B7-42C8-BFED-CB6E0656EAEC}"/>
                </a:ext>
              </a:extLst>
            </p:cNvPr>
            <p:cNvSpPr/>
            <p:nvPr/>
          </p:nvSpPr>
          <p:spPr>
            <a:xfrm flipH="1">
              <a:off x="948562" y="3134130"/>
              <a:ext cx="848025" cy="88313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AU" sz="2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18B415B7-AA45-496A-B20C-E0958F97C1CD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169595" y="3412842"/>
              <a:ext cx="405960" cy="359667"/>
            </a:xfrm>
            <a:custGeom>
              <a:avLst/>
              <a:gdLst>
                <a:gd name="T0" fmla="*/ 193 w 221"/>
                <a:gd name="T1" fmla="*/ 102 h 187"/>
                <a:gd name="T2" fmla="*/ 221 w 221"/>
                <a:gd name="T3" fmla="*/ 74 h 187"/>
                <a:gd name="T4" fmla="*/ 147 w 221"/>
                <a:gd name="T5" fmla="*/ 0 h 187"/>
                <a:gd name="T6" fmla="*/ 119 w 221"/>
                <a:gd name="T7" fmla="*/ 29 h 187"/>
                <a:gd name="T8" fmla="*/ 125 w 221"/>
                <a:gd name="T9" fmla="*/ 34 h 187"/>
                <a:gd name="T10" fmla="*/ 114 w 221"/>
                <a:gd name="T11" fmla="*/ 46 h 187"/>
                <a:gd name="T12" fmla="*/ 102 w 221"/>
                <a:gd name="T13" fmla="*/ 34 h 187"/>
                <a:gd name="T14" fmla="*/ 108 w 221"/>
                <a:gd name="T15" fmla="*/ 29 h 187"/>
                <a:gd name="T16" fmla="*/ 80 w 221"/>
                <a:gd name="T17" fmla="*/ 0 h 187"/>
                <a:gd name="T18" fmla="*/ 0 w 221"/>
                <a:gd name="T19" fmla="*/ 80 h 187"/>
                <a:gd name="T20" fmla="*/ 29 w 221"/>
                <a:gd name="T21" fmla="*/ 108 h 187"/>
                <a:gd name="T22" fmla="*/ 34 w 221"/>
                <a:gd name="T23" fmla="*/ 102 h 187"/>
                <a:gd name="T24" fmla="*/ 119 w 221"/>
                <a:gd name="T25" fmla="*/ 187 h 187"/>
                <a:gd name="T26" fmla="*/ 187 w 221"/>
                <a:gd name="T27" fmla="*/ 119 h 187"/>
                <a:gd name="T28" fmla="*/ 176 w 221"/>
                <a:gd name="T29" fmla="*/ 108 h 187"/>
                <a:gd name="T30" fmla="*/ 187 w 221"/>
                <a:gd name="T31" fmla="*/ 96 h 187"/>
                <a:gd name="T32" fmla="*/ 193 w 221"/>
                <a:gd name="T33" fmla="*/ 102 h 187"/>
                <a:gd name="T34" fmla="*/ 12 w 221"/>
                <a:gd name="T35" fmla="*/ 80 h 187"/>
                <a:gd name="T36" fmla="*/ 80 w 221"/>
                <a:gd name="T37" fmla="*/ 12 h 187"/>
                <a:gd name="T38" fmla="*/ 97 w 221"/>
                <a:gd name="T39" fmla="*/ 29 h 187"/>
                <a:gd name="T40" fmla="*/ 29 w 221"/>
                <a:gd name="T41" fmla="*/ 96 h 187"/>
                <a:gd name="T42" fmla="*/ 12 w 221"/>
                <a:gd name="T43" fmla="*/ 80 h 187"/>
                <a:gd name="T44" fmla="*/ 167 w 221"/>
                <a:gd name="T45" fmla="*/ 128 h 187"/>
                <a:gd name="T46" fmla="*/ 142 w 221"/>
                <a:gd name="T47" fmla="*/ 102 h 187"/>
                <a:gd name="T48" fmla="*/ 136 w 221"/>
                <a:gd name="T49" fmla="*/ 102 h 187"/>
                <a:gd name="T50" fmla="*/ 136 w 221"/>
                <a:gd name="T51" fmla="*/ 108 h 187"/>
                <a:gd name="T52" fmla="*/ 162 w 221"/>
                <a:gd name="T53" fmla="*/ 133 h 187"/>
                <a:gd name="T54" fmla="*/ 150 w 221"/>
                <a:gd name="T55" fmla="*/ 145 h 187"/>
                <a:gd name="T56" fmla="*/ 125 w 221"/>
                <a:gd name="T57" fmla="*/ 119 h 187"/>
                <a:gd name="T58" fmla="*/ 119 w 221"/>
                <a:gd name="T59" fmla="*/ 119 h 187"/>
                <a:gd name="T60" fmla="*/ 119 w 221"/>
                <a:gd name="T61" fmla="*/ 125 h 187"/>
                <a:gd name="T62" fmla="*/ 145 w 221"/>
                <a:gd name="T63" fmla="*/ 150 h 187"/>
                <a:gd name="T64" fmla="*/ 145 w 221"/>
                <a:gd name="T65" fmla="*/ 150 h 187"/>
                <a:gd name="T66" fmla="*/ 133 w 221"/>
                <a:gd name="T67" fmla="*/ 162 h 187"/>
                <a:gd name="T68" fmla="*/ 108 w 221"/>
                <a:gd name="T69" fmla="*/ 136 h 187"/>
                <a:gd name="T70" fmla="*/ 102 w 221"/>
                <a:gd name="T71" fmla="*/ 136 h 187"/>
                <a:gd name="T72" fmla="*/ 102 w 221"/>
                <a:gd name="T73" fmla="*/ 142 h 187"/>
                <a:gd name="T74" fmla="*/ 128 w 221"/>
                <a:gd name="T75" fmla="*/ 167 h 187"/>
                <a:gd name="T76" fmla="*/ 128 w 221"/>
                <a:gd name="T77" fmla="*/ 167 h 187"/>
                <a:gd name="T78" fmla="*/ 119 w 221"/>
                <a:gd name="T79" fmla="*/ 176 h 187"/>
                <a:gd name="T80" fmla="*/ 40 w 221"/>
                <a:gd name="T81" fmla="*/ 96 h 187"/>
                <a:gd name="T82" fmla="*/ 97 w 221"/>
                <a:gd name="T83" fmla="*/ 40 h 187"/>
                <a:gd name="T84" fmla="*/ 108 w 221"/>
                <a:gd name="T85" fmla="*/ 51 h 187"/>
                <a:gd name="T86" fmla="*/ 77 w 221"/>
                <a:gd name="T87" fmla="*/ 82 h 187"/>
                <a:gd name="T88" fmla="*/ 99 w 221"/>
                <a:gd name="T89" fmla="*/ 105 h 187"/>
                <a:gd name="T90" fmla="*/ 130 w 221"/>
                <a:gd name="T91" fmla="*/ 74 h 187"/>
                <a:gd name="T92" fmla="*/ 176 w 221"/>
                <a:gd name="T93" fmla="*/ 119 h 187"/>
                <a:gd name="T94" fmla="*/ 167 w 221"/>
                <a:gd name="T95" fmla="*/ 128 h 187"/>
                <a:gd name="T96" fmla="*/ 170 w 221"/>
                <a:gd name="T97" fmla="*/ 102 h 187"/>
                <a:gd name="T98" fmla="*/ 133 w 221"/>
                <a:gd name="T99" fmla="*/ 65 h 187"/>
                <a:gd name="T100" fmla="*/ 128 w 221"/>
                <a:gd name="T101" fmla="*/ 65 h 187"/>
                <a:gd name="T102" fmla="*/ 99 w 221"/>
                <a:gd name="T103" fmla="*/ 94 h 187"/>
                <a:gd name="T104" fmla="*/ 88 w 221"/>
                <a:gd name="T105" fmla="*/ 82 h 187"/>
                <a:gd name="T106" fmla="*/ 116 w 221"/>
                <a:gd name="T107" fmla="*/ 54 h 187"/>
                <a:gd name="T108" fmla="*/ 130 w 221"/>
                <a:gd name="T109" fmla="*/ 40 h 187"/>
                <a:gd name="T110" fmla="*/ 181 w 221"/>
                <a:gd name="T111" fmla="*/ 91 h 187"/>
                <a:gd name="T112" fmla="*/ 170 w 221"/>
                <a:gd name="T113" fmla="*/ 102 h 187"/>
                <a:gd name="T114" fmla="*/ 147 w 221"/>
                <a:gd name="T115" fmla="*/ 12 h 187"/>
                <a:gd name="T116" fmla="*/ 210 w 221"/>
                <a:gd name="T117" fmla="*/ 74 h 187"/>
                <a:gd name="T118" fmla="*/ 193 w 221"/>
                <a:gd name="T119" fmla="*/ 91 h 187"/>
                <a:gd name="T120" fmla="*/ 130 w 221"/>
                <a:gd name="T121" fmla="*/ 29 h 187"/>
                <a:gd name="T122" fmla="*/ 147 w 221"/>
                <a:gd name="T1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1" h="187">
                  <a:moveTo>
                    <a:pt x="193" y="102"/>
                  </a:moveTo>
                  <a:cubicBezTo>
                    <a:pt x="221" y="74"/>
                    <a:pt x="221" y="74"/>
                    <a:pt x="221" y="7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34" y="102"/>
                    <a:pt x="34" y="102"/>
                    <a:pt x="34" y="102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87" y="96"/>
                    <a:pt x="187" y="96"/>
                    <a:pt x="187" y="96"/>
                  </a:cubicBezTo>
                  <a:lnTo>
                    <a:pt x="193" y="102"/>
                  </a:lnTo>
                  <a:close/>
                  <a:moveTo>
                    <a:pt x="12" y="80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29" y="96"/>
                    <a:pt x="29" y="96"/>
                    <a:pt x="29" y="96"/>
                  </a:cubicBezTo>
                  <a:lnTo>
                    <a:pt x="12" y="80"/>
                  </a:lnTo>
                  <a:close/>
                  <a:moveTo>
                    <a:pt x="167" y="128"/>
                  </a:moveTo>
                  <a:cubicBezTo>
                    <a:pt x="142" y="102"/>
                    <a:pt x="142" y="102"/>
                    <a:pt x="142" y="102"/>
                  </a:cubicBezTo>
                  <a:cubicBezTo>
                    <a:pt x="140" y="101"/>
                    <a:pt x="138" y="101"/>
                    <a:pt x="136" y="102"/>
                  </a:cubicBezTo>
                  <a:cubicBezTo>
                    <a:pt x="135" y="104"/>
                    <a:pt x="135" y="106"/>
                    <a:pt x="136" y="108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50" y="145"/>
                    <a:pt x="150" y="145"/>
                    <a:pt x="150" y="145"/>
                  </a:cubicBezTo>
                  <a:cubicBezTo>
                    <a:pt x="125" y="119"/>
                    <a:pt x="125" y="119"/>
                    <a:pt x="125" y="119"/>
                  </a:cubicBezTo>
                  <a:cubicBezTo>
                    <a:pt x="123" y="118"/>
                    <a:pt x="121" y="118"/>
                    <a:pt x="119" y="119"/>
                  </a:cubicBezTo>
                  <a:cubicBezTo>
                    <a:pt x="118" y="121"/>
                    <a:pt x="118" y="123"/>
                    <a:pt x="119" y="125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33" y="162"/>
                    <a:pt x="133" y="162"/>
                    <a:pt x="133" y="162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6" y="135"/>
                    <a:pt x="104" y="135"/>
                    <a:pt x="102" y="136"/>
                  </a:cubicBezTo>
                  <a:cubicBezTo>
                    <a:pt x="101" y="138"/>
                    <a:pt x="101" y="140"/>
                    <a:pt x="102" y="142"/>
                  </a:cubicBezTo>
                  <a:cubicBezTo>
                    <a:pt x="128" y="167"/>
                    <a:pt x="128" y="167"/>
                    <a:pt x="128" y="167"/>
                  </a:cubicBezTo>
                  <a:cubicBezTo>
                    <a:pt x="128" y="167"/>
                    <a:pt x="128" y="167"/>
                    <a:pt x="128" y="167"/>
                  </a:cubicBezTo>
                  <a:cubicBezTo>
                    <a:pt x="119" y="176"/>
                    <a:pt x="119" y="176"/>
                    <a:pt x="119" y="17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99" y="105"/>
                    <a:pt x="99" y="105"/>
                    <a:pt x="99" y="105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76" y="119"/>
                    <a:pt x="176" y="119"/>
                    <a:pt x="176" y="119"/>
                  </a:cubicBezTo>
                  <a:lnTo>
                    <a:pt x="167" y="128"/>
                  </a:lnTo>
                  <a:close/>
                  <a:moveTo>
                    <a:pt x="170" y="102"/>
                  </a:moveTo>
                  <a:cubicBezTo>
                    <a:pt x="133" y="65"/>
                    <a:pt x="133" y="65"/>
                    <a:pt x="133" y="65"/>
                  </a:cubicBezTo>
                  <a:cubicBezTo>
                    <a:pt x="132" y="64"/>
                    <a:pt x="129" y="64"/>
                    <a:pt x="128" y="65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116" y="54"/>
                    <a:pt x="116" y="54"/>
                    <a:pt x="116" y="54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81" y="91"/>
                    <a:pt x="181" y="91"/>
                    <a:pt x="181" y="91"/>
                  </a:cubicBezTo>
                  <a:lnTo>
                    <a:pt x="170" y="102"/>
                  </a:lnTo>
                  <a:close/>
                  <a:moveTo>
                    <a:pt x="147" y="12"/>
                  </a:moveTo>
                  <a:cubicBezTo>
                    <a:pt x="210" y="74"/>
                    <a:pt x="210" y="74"/>
                    <a:pt x="210" y="74"/>
                  </a:cubicBezTo>
                  <a:cubicBezTo>
                    <a:pt x="193" y="91"/>
                    <a:pt x="193" y="91"/>
                    <a:pt x="193" y="91"/>
                  </a:cubicBezTo>
                  <a:cubicBezTo>
                    <a:pt x="130" y="29"/>
                    <a:pt x="130" y="29"/>
                    <a:pt x="130" y="29"/>
                  </a:cubicBezTo>
                  <a:lnTo>
                    <a:pt x="147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EA89A8-D85D-4FDE-BA05-5A93C1DD4E57}"/>
              </a:ext>
            </a:extLst>
          </p:cNvPr>
          <p:cNvGrpSpPr/>
          <p:nvPr/>
        </p:nvGrpSpPr>
        <p:grpSpPr>
          <a:xfrm>
            <a:off x="2330698" y="1725209"/>
            <a:ext cx="2069489" cy="3005464"/>
            <a:chOff x="2330698" y="1725209"/>
            <a:chExt cx="2069489" cy="300546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9AF339C-94AB-4C34-A1E6-F391F0BF292B}"/>
                </a:ext>
              </a:extLst>
            </p:cNvPr>
            <p:cNvGrpSpPr/>
            <p:nvPr/>
          </p:nvGrpSpPr>
          <p:grpSpPr>
            <a:xfrm flipH="1">
              <a:off x="3108565" y="1725209"/>
              <a:ext cx="1291622" cy="1857744"/>
              <a:chOff x="7519381" y="2103654"/>
              <a:chExt cx="1193467" cy="164832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9FDC7A2-ED0A-4B99-AD7D-4F2855BFC462}"/>
                  </a:ext>
                </a:extLst>
              </p:cNvPr>
              <p:cNvGrpSpPr/>
              <p:nvPr/>
            </p:nvGrpSpPr>
            <p:grpSpPr>
              <a:xfrm>
                <a:off x="8465583" y="2103654"/>
                <a:ext cx="247265" cy="1648322"/>
                <a:chOff x="8465583" y="2103654"/>
                <a:chExt cx="247265" cy="1648322"/>
              </a:xfrm>
              <a:solidFill>
                <a:schemeClr val="accent5"/>
              </a:solidFill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4B54DB8-96F9-4FC9-8501-3862032B8F28}"/>
                    </a:ext>
                  </a:extLst>
                </p:cNvPr>
                <p:cNvCxnSpPr/>
                <p:nvPr/>
              </p:nvCxnSpPr>
              <p:spPr>
                <a:xfrm>
                  <a:off x="8589215" y="2227286"/>
                  <a:ext cx="0" cy="1524690"/>
                </a:xfrm>
                <a:prstGeom prst="line">
                  <a:avLst/>
                </a:prstGeom>
                <a:grpFill/>
                <a:ln w="28575">
                  <a:solidFill>
                    <a:schemeClr val="accent5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ardrop 45">
                  <a:extLst>
                    <a:ext uri="{FF2B5EF4-FFF2-40B4-BE49-F238E27FC236}">
                      <a16:creationId xmlns:a16="http://schemas.microsoft.com/office/drawing/2014/main" id="{507A1947-F7F4-4F7F-84FD-E91592D70A8E}"/>
                    </a:ext>
                  </a:extLst>
                </p:cNvPr>
                <p:cNvSpPr/>
                <p:nvPr/>
              </p:nvSpPr>
              <p:spPr>
                <a:xfrm rot="2700000" flipV="1">
                  <a:off x="8465583" y="2103654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44" name="Pentagon 25">
                <a:extLst>
                  <a:ext uri="{FF2B5EF4-FFF2-40B4-BE49-F238E27FC236}">
                    <a16:creationId xmlns:a16="http://schemas.microsoft.com/office/drawing/2014/main" id="{CBD1DD7E-A39B-461F-8D6E-3D0DB51A14F6}"/>
                  </a:ext>
                </a:extLst>
              </p:cNvPr>
              <p:cNvSpPr/>
              <p:nvPr/>
            </p:nvSpPr>
            <p:spPr>
              <a:xfrm flipH="1">
                <a:off x="7519381" y="2575253"/>
                <a:ext cx="1069834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400">
                    <a:latin typeface="+mj-lt"/>
                    <a:cs typeface="IRAN Sans" panose="020B0400000000000000" pitchFamily="34" charset="-78"/>
                  </a:rPr>
                  <a:t>متن را وارد کنید</a:t>
                </a:r>
                <a:endParaRPr lang="id-ID" sz="14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09454F4-2A6E-45E3-B556-546DD681D992}"/>
                </a:ext>
              </a:extLst>
            </p:cNvPr>
            <p:cNvGrpSpPr/>
            <p:nvPr/>
          </p:nvGrpSpPr>
          <p:grpSpPr>
            <a:xfrm flipH="1">
              <a:off x="2330698" y="3885266"/>
              <a:ext cx="1917903" cy="845407"/>
              <a:chOff x="9377040" y="5042141"/>
              <a:chExt cx="1917903" cy="845407"/>
            </a:xfrm>
          </p:grpSpPr>
          <p:sp>
            <p:nvSpPr>
              <p:cNvPr id="106" name="Google Shape;764;p39">
                <a:extLst>
                  <a:ext uri="{FF2B5EF4-FFF2-40B4-BE49-F238E27FC236}">
                    <a16:creationId xmlns:a16="http://schemas.microsoft.com/office/drawing/2014/main" id="{536DFB56-A711-491C-ACD9-34C985AFB0ED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پنجم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07" name="Google Shape;765;p39">
                <a:extLst>
                  <a:ext uri="{FF2B5EF4-FFF2-40B4-BE49-F238E27FC236}">
                    <a16:creationId xmlns:a16="http://schemas.microsoft.com/office/drawing/2014/main" id="{20279334-4E66-479C-935E-0B410A6D0FB8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081C7B-E00D-4A62-9EDC-DA6A37E6480A}"/>
              </a:ext>
            </a:extLst>
          </p:cNvPr>
          <p:cNvGrpSpPr/>
          <p:nvPr/>
        </p:nvGrpSpPr>
        <p:grpSpPr>
          <a:xfrm>
            <a:off x="5914091" y="1734932"/>
            <a:ext cx="2088117" cy="2963054"/>
            <a:chOff x="5914091" y="1734932"/>
            <a:chExt cx="2088117" cy="296305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4C0BBD9-E92A-437B-BCD7-22C8E1075D2E}"/>
                </a:ext>
              </a:extLst>
            </p:cNvPr>
            <p:cNvGrpSpPr/>
            <p:nvPr/>
          </p:nvGrpSpPr>
          <p:grpSpPr>
            <a:xfrm flipH="1">
              <a:off x="6715274" y="1734932"/>
              <a:ext cx="1286934" cy="1857743"/>
              <a:chOff x="4191091" y="2112281"/>
              <a:chExt cx="1189135" cy="164832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7650E3B-8026-4ECB-90B0-1061F7129353}"/>
                  </a:ext>
                </a:extLst>
              </p:cNvPr>
              <p:cNvCxnSpPr>
                <a:stCxn id="50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Pentagon 34">
                <a:extLst>
                  <a:ext uri="{FF2B5EF4-FFF2-40B4-BE49-F238E27FC236}">
                    <a16:creationId xmlns:a16="http://schemas.microsoft.com/office/drawing/2014/main" id="{80F5AD14-410B-4D03-8753-6A36FE3D0EA8}"/>
                  </a:ext>
                </a:extLst>
              </p:cNvPr>
              <p:cNvSpPr/>
              <p:nvPr/>
            </p:nvSpPr>
            <p:spPr>
              <a:xfrm flipH="1">
                <a:off x="4191091" y="2573881"/>
                <a:ext cx="1069834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400">
                    <a:latin typeface="+mj-lt"/>
                    <a:cs typeface="IRAN Sans" panose="020B0400000000000000" pitchFamily="34" charset="-78"/>
                  </a:rPr>
                  <a:t>متن را وارد کنید</a:t>
                </a:r>
                <a:endParaRPr lang="id-ID" sz="14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50" name="Teardrop 49">
                <a:extLst>
                  <a:ext uri="{FF2B5EF4-FFF2-40B4-BE49-F238E27FC236}">
                    <a16:creationId xmlns:a16="http://schemas.microsoft.com/office/drawing/2014/main" id="{B28F8BDD-71E6-48EE-A2C6-E0CF90D11CF1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24E827C-E544-4CD1-AE29-EDAFF02B5EA3}"/>
                </a:ext>
              </a:extLst>
            </p:cNvPr>
            <p:cNvGrpSpPr/>
            <p:nvPr/>
          </p:nvGrpSpPr>
          <p:grpSpPr>
            <a:xfrm flipH="1">
              <a:off x="5914091" y="3852579"/>
              <a:ext cx="1917903" cy="845407"/>
              <a:chOff x="9377040" y="5042141"/>
              <a:chExt cx="1917903" cy="845407"/>
            </a:xfrm>
          </p:grpSpPr>
          <p:sp>
            <p:nvSpPr>
              <p:cNvPr id="109" name="Google Shape;764;p39">
                <a:extLst>
                  <a:ext uri="{FF2B5EF4-FFF2-40B4-BE49-F238E27FC236}">
                    <a16:creationId xmlns:a16="http://schemas.microsoft.com/office/drawing/2014/main" id="{E4A943C1-3DAE-4A54-BEF0-ACAC7F2FF0C8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سوم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10" name="Google Shape;765;p39">
                <a:extLst>
                  <a:ext uri="{FF2B5EF4-FFF2-40B4-BE49-F238E27FC236}">
                    <a16:creationId xmlns:a16="http://schemas.microsoft.com/office/drawing/2014/main" id="{4C246E80-B325-41CF-AB24-7B1E2CD4F05C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CFC07-1E28-46AE-AD20-E162FFD86FB5}"/>
              </a:ext>
            </a:extLst>
          </p:cNvPr>
          <p:cNvGrpSpPr/>
          <p:nvPr/>
        </p:nvGrpSpPr>
        <p:grpSpPr>
          <a:xfrm>
            <a:off x="7717444" y="2564216"/>
            <a:ext cx="1917903" cy="2996842"/>
            <a:chOff x="7717444" y="2564216"/>
            <a:chExt cx="1917903" cy="299684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4D43E0B-BF5C-48AE-AE1D-8EB58C2D12E0}"/>
                </a:ext>
              </a:extLst>
            </p:cNvPr>
            <p:cNvGrpSpPr/>
            <p:nvPr/>
          </p:nvGrpSpPr>
          <p:grpSpPr>
            <a:xfrm flipH="1">
              <a:off x="7867061" y="3589951"/>
              <a:ext cx="1684294" cy="1971107"/>
              <a:chOff x="2759670" y="3758185"/>
              <a:chExt cx="1556298" cy="174890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450B02A-C8A8-4318-B223-AEE117433DE4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7DEEF75-1B78-4E8D-B66E-99AB001744EF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ardrop 40">
                  <a:extLst>
                    <a:ext uri="{FF2B5EF4-FFF2-40B4-BE49-F238E27FC236}">
                      <a16:creationId xmlns:a16="http://schemas.microsoft.com/office/drawing/2014/main" id="{97FD7385-AE95-4DD0-BD1A-18EAB8919ACB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39" name="Rounded Rectangle 24">
                <a:extLst>
                  <a:ext uri="{FF2B5EF4-FFF2-40B4-BE49-F238E27FC236}">
                    <a16:creationId xmlns:a16="http://schemas.microsoft.com/office/drawing/2014/main" id="{806AD576-0592-4FBB-8561-FB15CE1B8946}"/>
                  </a:ext>
                </a:extLst>
              </p:cNvPr>
              <p:cNvSpPr/>
              <p:nvPr/>
            </p:nvSpPr>
            <p:spPr>
              <a:xfrm>
                <a:off x="2759670" y="4676288"/>
                <a:ext cx="1556298" cy="35922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fa-IR" sz="1600">
                    <a:latin typeface="+mj-lt"/>
                    <a:cs typeface="IRAN Sans" panose="020B0400000000000000" pitchFamily="34" charset="-78"/>
                  </a:rPr>
                  <a:t>متن خود را وارد کنید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A0BEC33-531E-4684-97DE-6C19CA38E257}"/>
                </a:ext>
              </a:extLst>
            </p:cNvPr>
            <p:cNvGrpSpPr/>
            <p:nvPr/>
          </p:nvGrpSpPr>
          <p:grpSpPr>
            <a:xfrm flipH="1">
              <a:off x="7717444" y="2564216"/>
              <a:ext cx="1917903" cy="845407"/>
              <a:chOff x="9377040" y="5042141"/>
              <a:chExt cx="1917903" cy="845407"/>
            </a:xfrm>
          </p:grpSpPr>
          <p:sp>
            <p:nvSpPr>
              <p:cNvPr id="112" name="Google Shape;764;p39">
                <a:extLst>
                  <a:ext uri="{FF2B5EF4-FFF2-40B4-BE49-F238E27FC236}">
                    <a16:creationId xmlns:a16="http://schemas.microsoft.com/office/drawing/2014/main" id="{E1DD6E9E-3A27-482D-AF92-056DF1655EEE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دوم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13" name="Google Shape;765;p39">
                <a:extLst>
                  <a:ext uri="{FF2B5EF4-FFF2-40B4-BE49-F238E27FC236}">
                    <a16:creationId xmlns:a16="http://schemas.microsoft.com/office/drawing/2014/main" id="{16CA5E52-E447-439E-B2BF-B461AA6B41A9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1AFF66-834E-45ED-8136-86B471F427A5}"/>
              </a:ext>
            </a:extLst>
          </p:cNvPr>
          <p:cNvGrpSpPr/>
          <p:nvPr/>
        </p:nvGrpSpPr>
        <p:grpSpPr>
          <a:xfrm>
            <a:off x="9697167" y="2514268"/>
            <a:ext cx="1917903" cy="2308537"/>
            <a:chOff x="9697167" y="2514268"/>
            <a:chExt cx="1917903" cy="230853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1208081-8B9E-493F-99FD-709D0E19B7CD}"/>
                </a:ext>
              </a:extLst>
            </p:cNvPr>
            <p:cNvGrpSpPr/>
            <p:nvPr/>
          </p:nvGrpSpPr>
          <p:grpSpPr>
            <a:xfrm flipH="1">
              <a:off x="10247289" y="2514268"/>
              <a:ext cx="519066" cy="1075681"/>
              <a:chOff x="1637002" y="2803763"/>
              <a:chExt cx="479620" cy="954420"/>
            </a:xfrm>
            <a:solidFill>
              <a:schemeClr val="accent1"/>
            </a:solidFill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95BA4C6-FFF4-42E2-8466-6BA080E878B5}"/>
                  </a:ext>
                </a:extLst>
              </p:cNvPr>
              <p:cNvCxnSpPr/>
              <p:nvPr/>
            </p:nvCxnSpPr>
            <p:spPr>
              <a:xfrm>
                <a:off x="1879680" y="3337560"/>
                <a:ext cx="0" cy="420623"/>
              </a:xfrm>
              <a:prstGeom prst="line">
                <a:avLst/>
              </a:prstGeom>
              <a:grpFill/>
              <a:ln w="28575">
                <a:solidFill>
                  <a:schemeClr val="accent1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ardrop 52">
                <a:extLst>
                  <a:ext uri="{FF2B5EF4-FFF2-40B4-BE49-F238E27FC236}">
                    <a16:creationId xmlns:a16="http://schemas.microsoft.com/office/drawing/2014/main" id="{CB70EE92-41BE-4FE3-ADA7-1633DA3507BD}"/>
                  </a:ext>
                </a:extLst>
              </p:cNvPr>
              <p:cNvSpPr/>
              <p:nvPr/>
            </p:nvSpPr>
            <p:spPr>
              <a:xfrm rot="8100000">
                <a:off x="1637002" y="2803763"/>
                <a:ext cx="479620" cy="479618"/>
              </a:xfrm>
              <a:prstGeom prst="teardrop">
                <a:avLst>
                  <a:gd name="adj" fmla="val 9891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68" name="Freeform 31">
              <a:extLst>
                <a:ext uri="{FF2B5EF4-FFF2-40B4-BE49-F238E27FC236}">
                  <a16:creationId xmlns:a16="http://schemas.microsoft.com/office/drawing/2014/main" id="{66019360-5E50-4859-9747-BAC6D7551C9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0393358" y="2637842"/>
              <a:ext cx="274890" cy="288061"/>
            </a:xfrm>
            <a:custGeom>
              <a:avLst/>
              <a:gdLst>
                <a:gd name="T0" fmla="*/ 160 w 160"/>
                <a:gd name="T1" fmla="*/ 155 h 161"/>
                <a:gd name="T2" fmla="*/ 114 w 160"/>
                <a:gd name="T3" fmla="*/ 109 h 161"/>
                <a:gd name="T4" fmla="*/ 153 w 160"/>
                <a:gd name="T5" fmla="*/ 70 h 161"/>
                <a:gd name="T6" fmla="*/ 126 w 160"/>
                <a:gd name="T7" fmla="*/ 44 h 161"/>
                <a:gd name="T8" fmla="*/ 101 w 160"/>
                <a:gd name="T9" fmla="*/ 70 h 161"/>
                <a:gd name="T10" fmla="*/ 59 w 160"/>
                <a:gd name="T11" fmla="*/ 28 h 161"/>
                <a:gd name="T12" fmla="*/ 70 w 160"/>
                <a:gd name="T13" fmla="*/ 18 h 161"/>
                <a:gd name="T14" fmla="*/ 52 w 160"/>
                <a:gd name="T15" fmla="*/ 0 h 161"/>
                <a:gd name="T16" fmla="*/ 0 w 160"/>
                <a:gd name="T17" fmla="*/ 52 h 161"/>
                <a:gd name="T18" fmla="*/ 18 w 160"/>
                <a:gd name="T19" fmla="*/ 70 h 161"/>
                <a:gd name="T20" fmla="*/ 28 w 160"/>
                <a:gd name="T21" fmla="*/ 59 h 161"/>
                <a:gd name="T22" fmla="*/ 70 w 160"/>
                <a:gd name="T23" fmla="*/ 101 h 161"/>
                <a:gd name="T24" fmla="*/ 43 w 160"/>
                <a:gd name="T25" fmla="*/ 127 h 161"/>
                <a:gd name="T26" fmla="*/ 70 w 160"/>
                <a:gd name="T27" fmla="*/ 153 h 161"/>
                <a:gd name="T28" fmla="*/ 108 w 160"/>
                <a:gd name="T29" fmla="*/ 114 h 161"/>
                <a:gd name="T30" fmla="*/ 155 w 160"/>
                <a:gd name="T31" fmla="*/ 161 h 161"/>
                <a:gd name="T32" fmla="*/ 160 w 160"/>
                <a:gd name="T33" fmla="*/ 155 h 161"/>
                <a:gd name="T34" fmla="*/ 18 w 160"/>
                <a:gd name="T35" fmla="*/ 59 h 161"/>
                <a:gd name="T36" fmla="*/ 10 w 160"/>
                <a:gd name="T37" fmla="*/ 52 h 161"/>
                <a:gd name="T38" fmla="*/ 52 w 160"/>
                <a:gd name="T39" fmla="*/ 10 h 161"/>
                <a:gd name="T40" fmla="*/ 59 w 160"/>
                <a:gd name="T41" fmla="*/ 18 h 161"/>
                <a:gd name="T42" fmla="*/ 38 w 160"/>
                <a:gd name="T43" fmla="*/ 39 h 161"/>
                <a:gd name="T44" fmla="*/ 23 w 160"/>
                <a:gd name="T45" fmla="*/ 55 h 161"/>
                <a:gd name="T46" fmla="*/ 23 w 160"/>
                <a:gd name="T47" fmla="*/ 55 h 161"/>
                <a:gd name="T48" fmla="*/ 18 w 160"/>
                <a:gd name="T49" fmla="*/ 59 h 161"/>
                <a:gd name="T50" fmla="*/ 33 w 160"/>
                <a:gd name="T51" fmla="*/ 55 h 161"/>
                <a:gd name="T52" fmla="*/ 54 w 160"/>
                <a:gd name="T53" fmla="*/ 34 h 161"/>
                <a:gd name="T54" fmla="*/ 95 w 160"/>
                <a:gd name="T55" fmla="*/ 75 h 161"/>
                <a:gd name="T56" fmla="*/ 79 w 160"/>
                <a:gd name="T57" fmla="*/ 91 h 161"/>
                <a:gd name="T58" fmla="*/ 74 w 160"/>
                <a:gd name="T59" fmla="*/ 96 h 161"/>
                <a:gd name="T60" fmla="*/ 33 w 160"/>
                <a:gd name="T61" fmla="*/ 55 h 161"/>
                <a:gd name="T62" fmla="*/ 54 w 160"/>
                <a:gd name="T63" fmla="*/ 127 h 161"/>
                <a:gd name="T64" fmla="*/ 74 w 160"/>
                <a:gd name="T65" fmla="*/ 106 h 161"/>
                <a:gd name="T66" fmla="*/ 74 w 160"/>
                <a:gd name="T67" fmla="*/ 106 h 161"/>
                <a:gd name="T68" fmla="*/ 92 w 160"/>
                <a:gd name="T69" fmla="*/ 89 h 161"/>
                <a:gd name="T70" fmla="*/ 126 w 160"/>
                <a:gd name="T71" fmla="*/ 55 h 161"/>
                <a:gd name="T72" fmla="*/ 142 w 160"/>
                <a:gd name="T73" fmla="*/ 70 h 161"/>
                <a:gd name="T74" fmla="*/ 70 w 160"/>
                <a:gd name="T75" fmla="*/ 142 h 161"/>
                <a:gd name="T76" fmla="*/ 54 w 160"/>
                <a:gd name="T77" fmla="*/ 12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0" h="161">
                  <a:moveTo>
                    <a:pt x="160" y="155"/>
                  </a:moveTo>
                  <a:lnTo>
                    <a:pt x="114" y="109"/>
                  </a:lnTo>
                  <a:lnTo>
                    <a:pt x="153" y="70"/>
                  </a:lnTo>
                  <a:lnTo>
                    <a:pt x="126" y="44"/>
                  </a:lnTo>
                  <a:lnTo>
                    <a:pt x="101" y="70"/>
                  </a:lnTo>
                  <a:lnTo>
                    <a:pt x="59" y="28"/>
                  </a:lnTo>
                  <a:lnTo>
                    <a:pt x="70" y="18"/>
                  </a:lnTo>
                  <a:lnTo>
                    <a:pt x="52" y="0"/>
                  </a:lnTo>
                  <a:lnTo>
                    <a:pt x="0" y="52"/>
                  </a:lnTo>
                  <a:lnTo>
                    <a:pt x="18" y="70"/>
                  </a:lnTo>
                  <a:lnTo>
                    <a:pt x="28" y="59"/>
                  </a:lnTo>
                  <a:lnTo>
                    <a:pt x="70" y="101"/>
                  </a:lnTo>
                  <a:lnTo>
                    <a:pt x="43" y="127"/>
                  </a:lnTo>
                  <a:lnTo>
                    <a:pt x="70" y="153"/>
                  </a:lnTo>
                  <a:lnTo>
                    <a:pt x="108" y="114"/>
                  </a:lnTo>
                  <a:lnTo>
                    <a:pt x="155" y="161"/>
                  </a:lnTo>
                  <a:lnTo>
                    <a:pt x="160" y="155"/>
                  </a:lnTo>
                  <a:close/>
                  <a:moveTo>
                    <a:pt x="18" y="59"/>
                  </a:moveTo>
                  <a:lnTo>
                    <a:pt x="10" y="52"/>
                  </a:lnTo>
                  <a:lnTo>
                    <a:pt x="52" y="10"/>
                  </a:lnTo>
                  <a:lnTo>
                    <a:pt x="59" y="18"/>
                  </a:lnTo>
                  <a:lnTo>
                    <a:pt x="38" y="39"/>
                  </a:lnTo>
                  <a:lnTo>
                    <a:pt x="23" y="55"/>
                  </a:lnTo>
                  <a:lnTo>
                    <a:pt x="23" y="55"/>
                  </a:lnTo>
                  <a:lnTo>
                    <a:pt x="18" y="59"/>
                  </a:lnTo>
                  <a:close/>
                  <a:moveTo>
                    <a:pt x="33" y="55"/>
                  </a:moveTo>
                  <a:lnTo>
                    <a:pt x="54" y="34"/>
                  </a:lnTo>
                  <a:lnTo>
                    <a:pt x="95" y="75"/>
                  </a:lnTo>
                  <a:lnTo>
                    <a:pt x="79" y="91"/>
                  </a:lnTo>
                  <a:lnTo>
                    <a:pt x="74" y="96"/>
                  </a:lnTo>
                  <a:lnTo>
                    <a:pt x="33" y="55"/>
                  </a:lnTo>
                  <a:close/>
                  <a:moveTo>
                    <a:pt x="54" y="127"/>
                  </a:moveTo>
                  <a:lnTo>
                    <a:pt x="74" y="106"/>
                  </a:lnTo>
                  <a:lnTo>
                    <a:pt x="74" y="106"/>
                  </a:lnTo>
                  <a:lnTo>
                    <a:pt x="92" y="89"/>
                  </a:lnTo>
                  <a:lnTo>
                    <a:pt x="126" y="55"/>
                  </a:lnTo>
                  <a:lnTo>
                    <a:pt x="142" y="70"/>
                  </a:lnTo>
                  <a:lnTo>
                    <a:pt x="70" y="142"/>
                  </a:lnTo>
                  <a:lnTo>
                    <a:pt x="54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17BDD9F-1344-433B-A5AC-36FBFA4F4D2D}"/>
                </a:ext>
              </a:extLst>
            </p:cNvPr>
            <p:cNvGrpSpPr/>
            <p:nvPr/>
          </p:nvGrpSpPr>
          <p:grpSpPr>
            <a:xfrm flipH="1">
              <a:off x="9697167" y="3977398"/>
              <a:ext cx="1917903" cy="845407"/>
              <a:chOff x="9377040" y="5042141"/>
              <a:chExt cx="1917903" cy="845407"/>
            </a:xfrm>
          </p:grpSpPr>
          <p:sp>
            <p:nvSpPr>
              <p:cNvPr id="115" name="Google Shape;764;p39">
                <a:extLst>
                  <a:ext uri="{FF2B5EF4-FFF2-40B4-BE49-F238E27FC236}">
                    <a16:creationId xmlns:a16="http://schemas.microsoft.com/office/drawing/2014/main" id="{AEC6B611-88C2-4895-8843-82424A75A0B3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اول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16" name="Google Shape;765;p39">
                <a:extLst>
                  <a:ext uri="{FF2B5EF4-FFF2-40B4-BE49-F238E27FC236}">
                    <a16:creationId xmlns:a16="http://schemas.microsoft.com/office/drawing/2014/main" id="{57F5C0C2-ED6A-481D-BC61-1E1D3B8FEB9A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0A2C8F-5B69-41E7-8B0D-C80732506254}"/>
              </a:ext>
            </a:extLst>
          </p:cNvPr>
          <p:cNvGrpSpPr/>
          <p:nvPr/>
        </p:nvGrpSpPr>
        <p:grpSpPr>
          <a:xfrm>
            <a:off x="4099634" y="2509801"/>
            <a:ext cx="1917903" cy="2582835"/>
            <a:chOff x="4099634" y="2509801"/>
            <a:chExt cx="1917903" cy="258283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5CE60C5-CFFA-497C-AF9B-EDC9642C7010}"/>
                </a:ext>
              </a:extLst>
            </p:cNvPr>
            <p:cNvGrpSpPr/>
            <p:nvPr/>
          </p:nvGrpSpPr>
          <p:grpSpPr>
            <a:xfrm flipH="1">
              <a:off x="4928344" y="3589952"/>
              <a:ext cx="217059" cy="867449"/>
              <a:chOff x="6830797" y="3758186"/>
              <a:chExt cx="200564" cy="769662"/>
            </a:xfrm>
            <a:solidFill>
              <a:schemeClr val="accent4"/>
            </a:solidFill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517DED-D6D8-4094-B80D-962F7861568F}"/>
                  </a:ext>
                </a:extLst>
              </p:cNvPr>
              <p:cNvCxnSpPr/>
              <p:nvPr/>
            </p:nvCxnSpPr>
            <p:spPr>
              <a:xfrm flipV="1">
                <a:off x="6931076" y="3758186"/>
                <a:ext cx="0" cy="608074"/>
              </a:xfrm>
              <a:prstGeom prst="line">
                <a:avLst/>
              </a:prstGeom>
              <a:grpFill/>
              <a:ln w="28575">
                <a:solidFill>
                  <a:schemeClr val="accent4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ardrop 35">
                <a:extLst>
                  <a:ext uri="{FF2B5EF4-FFF2-40B4-BE49-F238E27FC236}">
                    <a16:creationId xmlns:a16="http://schemas.microsoft.com/office/drawing/2014/main" id="{B809ACF6-5245-4937-A871-5CD94B9AF3E2}"/>
                  </a:ext>
                </a:extLst>
              </p:cNvPr>
              <p:cNvSpPr/>
              <p:nvPr/>
            </p:nvSpPr>
            <p:spPr>
              <a:xfrm rot="18900000">
                <a:off x="6830797" y="4327284"/>
                <a:ext cx="200564" cy="200564"/>
              </a:xfrm>
              <a:prstGeom prst="teardrop">
                <a:avLst>
                  <a:gd name="adj" fmla="val 11184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65" name="Teardrop 64">
              <a:extLst>
                <a:ext uri="{FF2B5EF4-FFF2-40B4-BE49-F238E27FC236}">
                  <a16:creationId xmlns:a16="http://schemas.microsoft.com/office/drawing/2014/main" id="{D855F5BD-D392-48D9-B80A-941B985CECF5}"/>
                </a:ext>
              </a:extLst>
            </p:cNvPr>
            <p:cNvSpPr/>
            <p:nvPr/>
          </p:nvSpPr>
          <p:spPr>
            <a:xfrm rot="2700000" flipH="1">
              <a:off x="4776590" y="4562826"/>
              <a:ext cx="519066" cy="540554"/>
            </a:xfrm>
            <a:prstGeom prst="teardrop">
              <a:avLst>
                <a:gd name="adj" fmla="val 9891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EF461119-1391-4F43-B159-96F2D5545D5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909794" y="4730673"/>
              <a:ext cx="247849" cy="221238"/>
            </a:xfrm>
            <a:custGeom>
              <a:avLst/>
              <a:gdLst>
                <a:gd name="T0" fmla="*/ 132 w 192"/>
                <a:gd name="T1" fmla="*/ 164 h 164"/>
                <a:gd name="T2" fmla="*/ 60 w 192"/>
                <a:gd name="T3" fmla="*/ 0 h 164"/>
                <a:gd name="T4" fmla="*/ 68 w 192"/>
                <a:gd name="T5" fmla="*/ 8 h 164"/>
                <a:gd name="T6" fmla="*/ 124 w 192"/>
                <a:gd name="T7" fmla="*/ 156 h 164"/>
                <a:gd name="T8" fmla="*/ 68 w 192"/>
                <a:gd name="T9" fmla="*/ 8 h 164"/>
                <a:gd name="T10" fmla="*/ 140 w 192"/>
                <a:gd name="T11" fmla="*/ 12 h 164"/>
                <a:gd name="T12" fmla="*/ 184 w 192"/>
                <a:gd name="T13" fmla="*/ 152 h 164"/>
                <a:gd name="T14" fmla="*/ 140 w 192"/>
                <a:gd name="T15" fmla="*/ 160 h 164"/>
                <a:gd name="T16" fmla="*/ 192 w 192"/>
                <a:gd name="T17" fmla="*/ 4 h 164"/>
                <a:gd name="T18" fmla="*/ 0 w 192"/>
                <a:gd name="T19" fmla="*/ 160 h 164"/>
                <a:gd name="T20" fmla="*/ 52 w 192"/>
                <a:gd name="T21" fmla="*/ 152 h 164"/>
                <a:gd name="T22" fmla="*/ 8 w 192"/>
                <a:gd name="T23" fmla="*/ 12 h 164"/>
                <a:gd name="T24" fmla="*/ 52 w 192"/>
                <a:gd name="T25" fmla="*/ 4 h 164"/>
                <a:gd name="T26" fmla="*/ 0 w 192"/>
                <a:gd name="T27" fmla="*/ 160 h 164"/>
                <a:gd name="T28" fmla="*/ 20 w 192"/>
                <a:gd name="T29" fmla="*/ 36 h 164"/>
                <a:gd name="T30" fmla="*/ 48 w 192"/>
                <a:gd name="T31" fmla="*/ 44 h 164"/>
                <a:gd name="T32" fmla="*/ 48 w 192"/>
                <a:gd name="T33" fmla="*/ 60 h 164"/>
                <a:gd name="T34" fmla="*/ 20 w 192"/>
                <a:gd name="T35" fmla="*/ 68 h 164"/>
                <a:gd name="T36" fmla="*/ 48 w 192"/>
                <a:gd name="T37" fmla="*/ 60 h 164"/>
                <a:gd name="T38" fmla="*/ 48 w 192"/>
                <a:gd name="T39" fmla="*/ 92 h 164"/>
                <a:gd name="T40" fmla="*/ 20 w 192"/>
                <a:gd name="T41" fmla="*/ 84 h 164"/>
                <a:gd name="T42" fmla="*/ 80 w 192"/>
                <a:gd name="T43" fmla="*/ 44 h 164"/>
                <a:gd name="T44" fmla="*/ 112 w 192"/>
                <a:gd name="T45" fmla="*/ 36 h 164"/>
                <a:gd name="T46" fmla="*/ 80 w 192"/>
                <a:gd name="T47" fmla="*/ 44 h 164"/>
                <a:gd name="T48" fmla="*/ 112 w 192"/>
                <a:gd name="T49" fmla="*/ 68 h 164"/>
                <a:gd name="T50" fmla="*/ 80 w 192"/>
                <a:gd name="T51" fmla="*/ 60 h 164"/>
                <a:gd name="T52" fmla="*/ 80 w 192"/>
                <a:gd name="T53" fmla="*/ 92 h 164"/>
                <a:gd name="T54" fmla="*/ 112 w 192"/>
                <a:gd name="T55" fmla="*/ 84 h 164"/>
                <a:gd name="T56" fmla="*/ 80 w 192"/>
                <a:gd name="T57" fmla="*/ 92 h 164"/>
                <a:gd name="T58" fmla="*/ 144 w 192"/>
                <a:gd name="T59" fmla="*/ 36 h 164"/>
                <a:gd name="T60" fmla="*/ 172 w 192"/>
                <a:gd name="T61" fmla="*/ 44 h 164"/>
                <a:gd name="T62" fmla="*/ 144 w 192"/>
                <a:gd name="T63" fmla="*/ 68 h 164"/>
                <a:gd name="T64" fmla="*/ 172 w 192"/>
                <a:gd name="T65" fmla="*/ 60 h 164"/>
                <a:gd name="T66" fmla="*/ 144 w 192"/>
                <a:gd name="T67" fmla="*/ 68 h 164"/>
                <a:gd name="T68" fmla="*/ 172 w 192"/>
                <a:gd name="T69" fmla="*/ 92 h 164"/>
                <a:gd name="T70" fmla="*/ 144 w 192"/>
                <a:gd name="T71" fmla="*/ 84 h 164"/>
                <a:gd name="T72" fmla="*/ 96 w 192"/>
                <a:gd name="T73" fmla="*/ 108 h 164"/>
                <a:gd name="T74" fmla="*/ 96 w 192"/>
                <a:gd name="T75" fmla="*/ 140 h 164"/>
                <a:gd name="T76" fmla="*/ 96 w 192"/>
                <a:gd name="T77" fmla="*/ 108 h 164"/>
                <a:gd name="T78" fmla="*/ 88 w 192"/>
                <a:gd name="T79" fmla="*/ 124 h 164"/>
                <a:gd name="T80" fmla="*/ 104 w 192"/>
                <a:gd name="T81" fmla="*/ 12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164">
                  <a:moveTo>
                    <a:pt x="60" y="164"/>
                  </a:moveTo>
                  <a:cubicBezTo>
                    <a:pt x="132" y="164"/>
                    <a:pt x="132" y="164"/>
                    <a:pt x="132" y="16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60" y="164"/>
                  </a:lnTo>
                  <a:close/>
                  <a:moveTo>
                    <a:pt x="68" y="8"/>
                  </a:moveTo>
                  <a:cubicBezTo>
                    <a:pt x="124" y="8"/>
                    <a:pt x="124" y="8"/>
                    <a:pt x="124" y="8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68" y="156"/>
                    <a:pt x="68" y="156"/>
                    <a:pt x="68" y="156"/>
                  </a:cubicBezTo>
                  <a:lnTo>
                    <a:pt x="68" y="8"/>
                  </a:lnTo>
                  <a:close/>
                  <a:moveTo>
                    <a:pt x="140" y="4"/>
                  </a:moveTo>
                  <a:cubicBezTo>
                    <a:pt x="140" y="12"/>
                    <a:pt x="140" y="12"/>
                    <a:pt x="140" y="12"/>
                  </a:cubicBezTo>
                  <a:cubicBezTo>
                    <a:pt x="184" y="12"/>
                    <a:pt x="184" y="12"/>
                    <a:pt x="184" y="12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92" y="160"/>
                    <a:pt x="192" y="160"/>
                    <a:pt x="192" y="160"/>
                  </a:cubicBezTo>
                  <a:cubicBezTo>
                    <a:pt x="192" y="4"/>
                    <a:pt x="192" y="4"/>
                    <a:pt x="192" y="4"/>
                  </a:cubicBezTo>
                  <a:lnTo>
                    <a:pt x="140" y="4"/>
                  </a:lnTo>
                  <a:close/>
                  <a:moveTo>
                    <a:pt x="0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160"/>
                  </a:lnTo>
                  <a:close/>
                  <a:moveTo>
                    <a:pt x="48" y="36"/>
                  </a:moveTo>
                  <a:cubicBezTo>
                    <a:pt x="20" y="36"/>
                    <a:pt x="20" y="36"/>
                    <a:pt x="20" y="3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36"/>
                  </a:lnTo>
                  <a:close/>
                  <a:moveTo>
                    <a:pt x="48" y="60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48" y="68"/>
                    <a:pt x="48" y="68"/>
                    <a:pt x="48" y="68"/>
                  </a:cubicBezTo>
                  <a:lnTo>
                    <a:pt x="48" y="60"/>
                  </a:lnTo>
                  <a:close/>
                  <a:moveTo>
                    <a:pt x="20" y="92"/>
                  </a:moveTo>
                  <a:cubicBezTo>
                    <a:pt x="48" y="92"/>
                    <a:pt x="48" y="92"/>
                    <a:pt x="48" y="92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20" y="84"/>
                    <a:pt x="20" y="84"/>
                    <a:pt x="20" y="84"/>
                  </a:cubicBezTo>
                  <a:lnTo>
                    <a:pt x="20" y="92"/>
                  </a:lnTo>
                  <a:close/>
                  <a:moveTo>
                    <a:pt x="80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0" y="36"/>
                    <a:pt x="80" y="36"/>
                    <a:pt x="80" y="36"/>
                  </a:cubicBezTo>
                  <a:lnTo>
                    <a:pt x="80" y="44"/>
                  </a:lnTo>
                  <a:close/>
                  <a:moveTo>
                    <a:pt x="80" y="68"/>
                  </a:moveTo>
                  <a:cubicBezTo>
                    <a:pt x="112" y="68"/>
                    <a:pt x="112" y="68"/>
                    <a:pt x="112" y="68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80" y="60"/>
                    <a:pt x="80" y="60"/>
                    <a:pt x="80" y="60"/>
                  </a:cubicBezTo>
                  <a:lnTo>
                    <a:pt x="80" y="68"/>
                  </a:lnTo>
                  <a:close/>
                  <a:moveTo>
                    <a:pt x="80" y="92"/>
                  </a:moveTo>
                  <a:cubicBezTo>
                    <a:pt x="112" y="92"/>
                    <a:pt x="112" y="92"/>
                    <a:pt x="112" y="92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80" y="84"/>
                    <a:pt x="80" y="84"/>
                    <a:pt x="80" y="84"/>
                  </a:cubicBezTo>
                  <a:lnTo>
                    <a:pt x="80" y="92"/>
                  </a:lnTo>
                  <a:close/>
                  <a:moveTo>
                    <a:pt x="172" y="36"/>
                  </a:moveTo>
                  <a:cubicBezTo>
                    <a:pt x="144" y="36"/>
                    <a:pt x="144" y="36"/>
                    <a:pt x="144" y="36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72" y="44"/>
                    <a:pt x="172" y="44"/>
                    <a:pt x="172" y="44"/>
                  </a:cubicBezTo>
                  <a:lnTo>
                    <a:pt x="172" y="36"/>
                  </a:lnTo>
                  <a:close/>
                  <a:moveTo>
                    <a:pt x="144" y="68"/>
                  </a:moveTo>
                  <a:cubicBezTo>
                    <a:pt x="172" y="68"/>
                    <a:pt x="172" y="68"/>
                    <a:pt x="172" y="68"/>
                  </a:cubicBezTo>
                  <a:cubicBezTo>
                    <a:pt x="172" y="60"/>
                    <a:pt x="172" y="60"/>
                    <a:pt x="172" y="60"/>
                  </a:cubicBezTo>
                  <a:cubicBezTo>
                    <a:pt x="144" y="60"/>
                    <a:pt x="144" y="60"/>
                    <a:pt x="144" y="60"/>
                  </a:cubicBezTo>
                  <a:lnTo>
                    <a:pt x="144" y="68"/>
                  </a:lnTo>
                  <a:close/>
                  <a:moveTo>
                    <a:pt x="144" y="92"/>
                  </a:moveTo>
                  <a:cubicBezTo>
                    <a:pt x="172" y="92"/>
                    <a:pt x="172" y="92"/>
                    <a:pt x="172" y="92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44" y="84"/>
                    <a:pt x="144" y="84"/>
                    <a:pt x="144" y="84"/>
                  </a:cubicBezTo>
                  <a:lnTo>
                    <a:pt x="144" y="92"/>
                  </a:lnTo>
                  <a:close/>
                  <a:moveTo>
                    <a:pt x="96" y="108"/>
                  </a:moveTo>
                  <a:cubicBezTo>
                    <a:pt x="87" y="108"/>
                    <a:pt x="80" y="115"/>
                    <a:pt x="80" y="124"/>
                  </a:cubicBezTo>
                  <a:cubicBezTo>
                    <a:pt x="80" y="133"/>
                    <a:pt x="87" y="140"/>
                    <a:pt x="96" y="140"/>
                  </a:cubicBezTo>
                  <a:cubicBezTo>
                    <a:pt x="105" y="140"/>
                    <a:pt x="112" y="133"/>
                    <a:pt x="112" y="124"/>
                  </a:cubicBezTo>
                  <a:cubicBezTo>
                    <a:pt x="112" y="115"/>
                    <a:pt x="105" y="108"/>
                    <a:pt x="96" y="108"/>
                  </a:cubicBezTo>
                  <a:close/>
                  <a:moveTo>
                    <a:pt x="96" y="132"/>
                  </a:moveTo>
                  <a:cubicBezTo>
                    <a:pt x="92" y="132"/>
                    <a:pt x="88" y="128"/>
                    <a:pt x="88" y="124"/>
                  </a:cubicBezTo>
                  <a:cubicBezTo>
                    <a:pt x="88" y="120"/>
                    <a:pt x="92" y="116"/>
                    <a:pt x="96" y="116"/>
                  </a:cubicBezTo>
                  <a:cubicBezTo>
                    <a:pt x="100" y="116"/>
                    <a:pt x="104" y="120"/>
                    <a:pt x="104" y="124"/>
                  </a:cubicBezTo>
                  <a:cubicBezTo>
                    <a:pt x="104" y="128"/>
                    <a:pt x="100" y="132"/>
                    <a:pt x="96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2BB069B-BD07-44FF-97E1-342E3A128606}"/>
                </a:ext>
              </a:extLst>
            </p:cNvPr>
            <p:cNvGrpSpPr/>
            <p:nvPr/>
          </p:nvGrpSpPr>
          <p:grpSpPr>
            <a:xfrm flipH="1">
              <a:off x="4099634" y="2509801"/>
              <a:ext cx="1917903" cy="845407"/>
              <a:chOff x="9377040" y="5042141"/>
              <a:chExt cx="1917903" cy="845407"/>
            </a:xfrm>
          </p:grpSpPr>
          <p:sp>
            <p:nvSpPr>
              <p:cNvPr id="118" name="Google Shape;764;p39">
                <a:extLst>
                  <a:ext uri="{FF2B5EF4-FFF2-40B4-BE49-F238E27FC236}">
                    <a16:creationId xmlns:a16="http://schemas.microsoft.com/office/drawing/2014/main" id="{EA0EEA54-49FF-4C9A-8DDB-CADF1A97942C}"/>
                  </a:ext>
                </a:extLst>
              </p:cNvPr>
              <p:cNvSpPr txBox="1"/>
              <p:nvPr/>
            </p:nvSpPr>
            <p:spPr>
              <a:xfrm flipH="1">
                <a:off x="9377040" y="5042141"/>
                <a:ext cx="1916212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1600" b="1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تیتر چهارم</a:t>
                </a:r>
                <a:endParaRPr sz="1600" b="1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119" name="Google Shape;765;p39">
                <a:extLst>
                  <a:ext uri="{FF2B5EF4-FFF2-40B4-BE49-F238E27FC236}">
                    <a16:creationId xmlns:a16="http://schemas.microsoft.com/office/drawing/2014/main" id="{0F2C329B-1CA4-4344-84D4-C1798E8240B8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>
                    <a:solidFill>
                      <a:schemeClr val="dk1"/>
                    </a:solidFill>
                    <a:latin typeface="Roboto"/>
                    <a:ea typeface="Roboto"/>
                    <a:cs typeface="B Mitra" panose="00000400000000000000" pitchFamily="2" charset="-78"/>
                    <a:sym typeface="Roboto"/>
                  </a:rPr>
                  <a:t>متن خود را وارد کنید</a:t>
                </a:r>
                <a:endParaRPr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3301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761E20-F24C-4F7B-9708-C120299B4A14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B3929AE-19B8-495C-BD92-E7ADBA3F3B94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F249D8-40B7-4843-B05F-F07C31CCE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CA9A506-381E-4247-A6A5-D2FB14012E91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0647E1E0-7ACD-4E64-8C45-5ECB3982049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95AE913-DFB7-4AC3-84D9-6BDEA1EFCE2A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29C6F30-B850-46EE-8619-9FDA0D009414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6" name="Graphic 6">
                  <a:extLst>
                    <a:ext uri="{FF2B5EF4-FFF2-40B4-BE49-F238E27FC236}">
                      <a16:creationId xmlns:a16="http://schemas.microsoft.com/office/drawing/2014/main" id="{108D6804-FF1D-4384-88C7-2DC5CF5E9BEB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D9802D5F-20C6-4C5D-A7E4-84816D02BD15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70D1188-CD40-4C6E-B787-50A86CB8CE5B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9634275-187C-495A-843D-3A48D947A8D7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340F53-8784-4AF5-928A-9887AC694DEF}"/>
              </a:ext>
            </a:extLst>
          </p:cNvPr>
          <p:cNvSpPr/>
          <p:nvPr/>
        </p:nvSpPr>
        <p:spPr>
          <a:xfrm>
            <a:off x="819174" y="815745"/>
            <a:ext cx="10493988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5DCF16-7E39-4BD9-B31F-C3F6CA379333}"/>
              </a:ext>
            </a:extLst>
          </p:cNvPr>
          <p:cNvGrpSpPr/>
          <p:nvPr/>
        </p:nvGrpSpPr>
        <p:grpSpPr>
          <a:xfrm>
            <a:off x="8016183" y="1815259"/>
            <a:ext cx="3296981" cy="3689638"/>
            <a:chOff x="7344580" y="1662857"/>
            <a:chExt cx="3420000" cy="36896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7A6E61-AA9A-4256-90BF-66C6732CD476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DE7343-3DD4-4ACD-A403-92F1A99A9D54}"/>
                </a:ext>
              </a:extLst>
            </p:cNvPr>
            <p:cNvSpPr/>
            <p:nvPr/>
          </p:nvSpPr>
          <p:spPr>
            <a:xfrm>
              <a:off x="7467600" y="1662857"/>
              <a:ext cx="3173961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B3CD2B-6EDF-468C-A1BF-42A519031DA4}"/>
              </a:ext>
            </a:extLst>
          </p:cNvPr>
          <p:cNvGrpSpPr/>
          <p:nvPr/>
        </p:nvGrpSpPr>
        <p:grpSpPr>
          <a:xfrm>
            <a:off x="4358379" y="1815259"/>
            <a:ext cx="3296981" cy="3689638"/>
            <a:chOff x="7344580" y="1662857"/>
            <a:chExt cx="3420000" cy="36896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6E51F9-9F68-4775-9432-F44C4CE8DAAF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490CC8-DE8C-45F2-B9C2-51317CB2E9AD}"/>
                </a:ext>
              </a:extLst>
            </p:cNvPr>
            <p:cNvSpPr/>
            <p:nvPr/>
          </p:nvSpPr>
          <p:spPr>
            <a:xfrm>
              <a:off x="7467600" y="1662857"/>
              <a:ext cx="3173961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85473E-4D8E-4FF6-BD60-0B8E164BCDD4}"/>
              </a:ext>
            </a:extLst>
          </p:cNvPr>
          <p:cNvGrpSpPr/>
          <p:nvPr/>
        </p:nvGrpSpPr>
        <p:grpSpPr>
          <a:xfrm>
            <a:off x="821689" y="1829425"/>
            <a:ext cx="3296981" cy="3689638"/>
            <a:chOff x="7344580" y="1662857"/>
            <a:chExt cx="3420000" cy="368963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65D7CC-3549-4C7D-B68B-0115EAC9CECA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D39FA0-7498-42E1-BA43-36A254E5C074}"/>
                </a:ext>
              </a:extLst>
            </p:cNvPr>
            <p:cNvSpPr/>
            <p:nvPr/>
          </p:nvSpPr>
          <p:spPr>
            <a:xfrm>
              <a:off x="7467600" y="1662857"/>
              <a:ext cx="3173961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از صنعت چاپ و با استفاده از طراحان گرافیک است. چاپگرها و متون بلکه روزنامه و مجله در ستون و سطرآنچنان که لازم است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02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761E20-F24C-4F7B-9708-C120299B4A14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B3929AE-19B8-495C-BD92-E7ADBA3F3B94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FF249D8-40B7-4843-B05F-F07C31CCE0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CA9A506-381E-4247-A6A5-D2FB14012E91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13" name="Graphic 6">
                <a:extLst>
                  <a:ext uri="{FF2B5EF4-FFF2-40B4-BE49-F238E27FC236}">
                    <a16:creationId xmlns:a16="http://schemas.microsoft.com/office/drawing/2014/main" id="{0647E1E0-7ACD-4E64-8C45-5ECB3982049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F95AE913-DFB7-4AC3-84D9-6BDEA1EFCE2A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B29C6F30-B850-46EE-8619-9FDA0D009414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6" name="Graphic 6">
                  <a:extLst>
                    <a:ext uri="{FF2B5EF4-FFF2-40B4-BE49-F238E27FC236}">
                      <a16:creationId xmlns:a16="http://schemas.microsoft.com/office/drawing/2014/main" id="{108D6804-FF1D-4384-88C7-2DC5CF5E9BEB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D9802D5F-20C6-4C5D-A7E4-84816D02BD15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D70D1188-CD40-4C6E-B787-50A86CB8CE5B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9634275-187C-495A-843D-3A48D947A8D7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340F53-8784-4AF5-928A-9887AC694DEF}"/>
              </a:ext>
            </a:extLst>
          </p:cNvPr>
          <p:cNvSpPr/>
          <p:nvPr/>
        </p:nvSpPr>
        <p:spPr>
          <a:xfrm>
            <a:off x="819174" y="815745"/>
            <a:ext cx="10493988" cy="641482"/>
          </a:xfrm>
          <a:prstGeom prst="roundRect">
            <a:avLst>
              <a:gd name="adj" fmla="val 8169"/>
            </a:avLst>
          </a:prstGeom>
          <a:noFill/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4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تیتر خود را وارد کنید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33BEA-4ADA-4E55-AD45-43274FA6568E}"/>
              </a:ext>
            </a:extLst>
          </p:cNvPr>
          <p:cNvGrpSpPr/>
          <p:nvPr/>
        </p:nvGrpSpPr>
        <p:grpSpPr>
          <a:xfrm>
            <a:off x="5878339" y="2214726"/>
            <a:ext cx="4733198" cy="969245"/>
            <a:chOff x="5878339" y="2214726"/>
            <a:chExt cx="4733198" cy="969245"/>
          </a:xfrm>
        </p:grpSpPr>
        <p:sp>
          <p:nvSpPr>
            <p:cNvPr id="68" name="Google Shape;120;p26">
              <a:extLst>
                <a:ext uri="{FF2B5EF4-FFF2-40B4-BE49-F238E27FC236}">
                  <a16:creationId xmlns:a16="http://schemas.microsoft.com/office/drawing/2014/main" id="{C515453D-3C0C-402E-BF50-017007709524}"/>
                </a:ext>
              </a:extLst>
            </p:cNvPr>
            <p:cNvSpPr/>
            <p:nvPr/>
          </p:nvSpPr>
          <p:spPr>
            <a:xfrm>
              <a:off x="6430019" y="2460189"/>
              <a:ext cx="4181518" cy="676682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2" name="Google Shape;120;p26">
              <a:extLst>
                <a:ext uri="{FF2B5EF4-FFF2-40B4-BE49-F238E27FC236}">
                  <a16:creationId xmlns:a16="http://schemas.microsoft.com/office/drawing/2014/main" id="{B37C93EA-8CC7-409D-8577-298193BDB8EF}"/>
                </a:ext>
              </a:extLst>
            </p:cNvPr>
            <p:cNvSpPr/>
            <p:nvPr/>
          </p:nvSpPr>
          <p:spPr>
            <a:xfrm>
              <a:off x="6423187" y="2359869"/>
              <a:ext cx="4103785" cy="685568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180000" rIns="252000" bIns="180000" anchor="ctr" anchorCtr="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لورم ایپسوم متن ساختگی با تولید سادگی نامفهوم </a:t>
              </a:r>
            </a:p>
          </p:txBody>
        </p:sp>
        <p:sp>
          <p:nvSpPr>
            <p:cNvPr id="33" name="Google Shape;121;p26">
              <a:extLst>
                <a:ext uri="{FF2B5EF4-FFF2-40B4-BE49-F238E27FC236}">
                  <a16:creationId xmlns:a16="http://schemas.microsoft.com/office/drawing/2014/main" id="{832EDE0C-D436-4B90-AAD3-EBD7FFDF7BA6}"/>
                </a:ext>
              </a:extLst>
            </p:cNvPr>
            <p:cNvSpPr/>
            <p:nvPr/>
          </p:nvSpPr>
          <p:spPr>
            <a:xfrm>
              <a:off x="6361663" y="2362753"/>
              <a:ext cx="624746" cy="676682"/>
            </a:xfrm>
            <a:custGeom>
              <a:avLst/>
              <a:gdLst/>
              <a:ahLst/>
              <a:cxnLst/>
              <a:rect l="l" t="t" r="r" b="b"/>
              <a:pathLst>
                <a:path w="3252" h="3413" extrusionOk="0">
                  <a:moveTo>
                    <a:pt x="0" y="1"/>
                  </a:moveTo>
                  <a:lnTo>
                    <a:pt x="14" y="3413"/>
                  </a:lnTo>
                  <a:lnTo>
                    <a:pt x="1927" y="3413"/>
                  </a:lnTo>
                  <a:lnTo>
                    <a:pt x="2810" y="2516"/>
                  </a:lnTo>
                  <a:cubicBezTo>
                    <a:pt x="3252" y="2088"/>
                    <a:pt x="3252" y="1392"/>
                    <a:pt x="2810" y="951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;p26">
              <a:extLst>
                <a:ext uri="{FF2B5EF4-FFF2-40B4-BE49-F238E27FC236}">
                  <a16:creationId xmlns:a16="http://schemas.microsoft.com/office/drawing/2014/main" id="{FCAA88CC-B70B-4588-A3DF-394251080204}"/>
                </a:ext>
              </a:extLst>
            </p:cNvPr>
            <p:cNvSpPr/>
            <p:nvPr/>
          </p:nvSpPr>
          <p:spPr>
            <a:xfrm>
              <a:off x="5878339" y="2214726"/>
              <a:ext cx="974567" cy="969245"/>
            </a:xfrm>
            <a:custGeom>
              <a:avLst/>
              <a:gdLst/>
              <a:ahLst/>
              <a:cxnLst/>
              <a:rect l="l" t="t" r="r" b="b"/>
              <a:pathLst>
                <a:path w="5073" h="4902" extrusionOk="0">
                  <a:moveTo>
                    <a:pt x="2536" y="1"/>
                  </a:moveTo>
                  <a:cubicBezTo>
                    <a:pt x="2316" y="1"/>
                    <a:pt x="2095" y="88"/>
                    <a:pt x="1927" y="262"/>
                  </a:cubicBezTo>
                  <a:lnTo>
                    <a:pt x="348" y="1841"/>
                  </a:lnTo>
                  <a:cubicBezTo>
                    <a:pt x="1" y="2175"/>
                    <a:pt x="1" y="2724"/>
                    <a:pt x="348" y="3072"/>
                  </a:cubicBezTo>
                  <a:lnTo>
                    <a:pt x="1927" y="4651"/>
                  </a:lnTo>
                  <a:cubicBezTo>
                    <a:pt x="2095" y="4818"/>
                    <a:pt x="2316" y="4902"/>
                    <a:pt x="2536" y="4902"/>
                  </a:cubicBezTo>
                  <a:cubicBezTo>
                    <a:pt x="2757" y="4902"/>
                    <a:pt x="2978" y="4818"/>
                    <a:pt x="3145" y="4651"/>
                  </a:cubicBezTo>
                  <a:lnTo>
                    <a:pt x="4724" y="3072"/>
                  </a:lnTo>
                  <a:cubicBezTo>
                    <a:pt x="5072" y="2724"/>
                    <a:pt x="5072" y="2175"/>
                    <a:pt x="4724" y="1841"/>
                  </a:cubicBezTo>
                  <a:lnTo>
                    <a:pt x="3145" y="262"/>
                  </a:lnTo>
                  <a:cubicBezTo>
                    <a:pt x="2978" y="88"/>
                    <a:pt x="2757" y="1"/>
                    <a:pt x="2536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3;p26">
              <a:extLst>
                <a:ext uri="{FF2B5EF4-FFF2-40B4-BE49-F238E27FC236}">
                  <a16:creationId xmlns:a16="http://schemas.microsoft.com/office/drawing/2014/main" id="{AA67F65D-7169-43BF-BF59-4291547399EC}"/>
                </a:ext>
              </a:extLst>
            </p:cNvPr>
            <p:cNvSpPr/>
            <p:nvPr/>
          </p:nvSpPr>
          <p:spPr>
            <a:xfrm>
              <a:off x="6019728" y="2355113"/>
              <a:ext cx="691783" cy="690058"/>
            </a:xfrm>
            <a:custGeom>
              <a:avLst/>
              <a:gdLst/>
              <a:ahLst/>
              <a:cxnLst/>
              <a:rect l="l" t="t" r="r" b="b"/>
              <a:pathLst>
                <a:path w="3601" h="3490" extrusionOk="0">
                  <a:moveTo>
                    <a:pt x="1800" y="0"/>
                  </a:moveTo>
                  <a:cubicBezTo>
                    <a:pt x="1643" y="0"/>
                    <a:pt x="1486" y="60"/>
                    <a:pt x="1365" y="181"/>
                  </a:cubicBezTo>
                  <a:lnTo>
                    <a:pt x="241" y="1305"/>
                  </a:lnTo>
                  <a:cubicBezTo>
                    <a:pt x="1" y="1546"/>
                    <a:pt x="1" y="1934"/>
                    <a:pt x="241" y="2188"/>
                  </a:cubicBezTo>
                  <a:lnTo>
                    <a:pt x="1365" y="3299"/>
                  </a:lnTo>
                  <a:cubicBezTo>
                    <a:pt x="1486" y="3426"/>
                    <a:pt x="1643" y="3489"/>
                    <a:pt x="1800" y="3489"/>
                  </a:cubicBezTo>
                  <a:cubicBezTo>
                    <a:pt x="1958" y="3489"/>
                    <a:pt x="2115" y="3426"/>
                    <a:pt x="2235" y="3299"/>
                  </a:cubicBezTo>
                  <a:lnTo>
                    <a:pt x="3359" y="2188"/>
                  </a:lnTo>
                  <a:cubicBezTo>
                    <a:pt x="3600" y="1934"/>
                    <a:pt x="3600" y="1546"/>
                    <a:pt x="3359" y="1305"/>
                  </a:cubicBezTo>
                  <a:lnTo>
                    <a:pt x="2235" y="181"/>
                  </a:lnTo>
                  <a:cubicBezTo>
                    <a:pt x="2115" y="60"/>
                    <a:pt x="1958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3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IRAN Sans" panose="020B0400000000000000" pitchFamily="34" charset="-78"/>
                </a:rPr>
                <a:t>01</a:t>
              </a:r>
              <a:endParaRPr sz="3200" b="1">
                <a:solidFill>
                  <a:schemeClr val="tx1">
                    <a:lumMod val="75000"/>
                    <a:lumOff val="25000"/>
                  </a:schemeClr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747FCD1-1C21-4A12-A761-8F365E2B5265}"/>
              </a:ext>
            </a:extLst>
          </p:cNvPr>
          <p:cNvGrpSpPr/>
          <p:nvPr/>
        </p:nvGrpSpPr>
        <p:grpSpPr>
          <a:xfrm>
            <a:off x="5878339" y="3318252"/>
            <a:ext cx="4733198" cy="969245"/>
            <a:chOff x="5878339" y="3318252"/>
            <a:chExt cx="4733198" cy="969245"/>
          </a:xfrm>
        </p:grpSpPr>
        <p:sp>
          <p:nvSpPr>
            <p:cNvPr id="69" name="Google Shape;120;p26">
              <a:extLst>
                <a:ext uri="{FF2B5EF4-FFF2-40B4-BE49-F238E27FC236}">
                  <a16:creationId xmlns:a16="http://schemas.microsoft.com/office/drawing/2014/main" id="{2AAD4EF3-89E4-4A18-B341-F99D0B65A16F}"/>
                </a:ext>
              </a:extLst>
            </p:cNvPr>
            <p:cNvSpPr/>
            <p:nvPr/>
          </p:nvSpPr>
          <p:spPr>
            <a:xfrm>
              <a:off x="6430019" y="3563029"/>
              <a:ext cx="4181518" cy="676682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6" name="Google Shape;128;p26">
              <a:extLst>
                <a:ext uri="{FF2B5EF4-FFF2-40B4-BE49-F238E27FC236}">
                  <a16:creationId xmlns:a16="http://schemas.microsoft.com/office/drawing/2014/main" id="{ECD07072-4308-49D1-B8D5-601740243549}"/>
                </a:ext>
              </a:extLst>
            </p:cNvPr>
            <p:cNvSpPr/>
            <p:nvPr/>
          </p:nvSpPr>
          <p:spPr>
            <a:xfrm>
              <a:off x="6423187" y="3463395"/>
              <a:ext cx="4103785" cy="685568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lvl="0" algn="justLow" rtl="1">
                <a:lnSpc>
                  <a:spcPct val="150000"/>
                </a:lnSpc>
              </a:pPr>
              <a:r>
                <a:rPr lang="fa-IR">
                  <a:solidFill>
                    <a:prstClr val="black">
                      <a:lumMod val="95000"/>
                      <a:lumOff val="5000"/>
                    </a:prstClr>
                  </a:solidFill>
                  <a:cs typeface="B Mitra" panose="00000400000000000000" pitchFamily="2" charset="-78"/>
                </a:rPr>
                <a:t>لورم ایپسوم متن ساختگی با تولید سادگی نامفهوم </a:t>
              </a:r>
            </a:p>
          </p:txBody>
        </p:sp>
        <p:sp>
          <p:nvSpPr>
            <p:cNvPr id="47" name="Google Shape;129;p26">
              <a:extLst>
                <a:ext uri="{FF2B5EF4-FFF2-40B4-BE49-F238E27FC236}">
                  <a16:creationId xmlns:a16="http://schemas.microsoft.com/office/drawing/2014/main" id="{1C638457-6444-4BA8-921E-6C13C20BDD68}"/>
                </a:ext>
              </a:extLst>
            </p:cNvPr>
            <p:cNvSpPr/>
            <p:nvPr/>
          </p:nvSpPr>
          <p:spPr>
            <a:xfrm>
              <a:off x="6361663" y="3466279"/>
              <a:ext cx="624746" cy="676682"/>
            </a:xfrm>
            <a:custGeom>
              <a:avLst/>
              <a:gdLst/>
              <a:ahLst/>
              <a:cxnLst/>
              <a:rect l="l" t="t" r="r" b="b"/>
              <a:pathLst>
                <a:path w="3252" h="3413" extrusionOk="0">
                  <a:moveTo>
                    <a:pt x="0" y="1"/>
                  </a:moveTo>
                  <a:lnTo>
                    <a:pt x="14" y="3413"/>
                  </a:lnTo>
                  <a:lnTo>
                    <a:pt x="1927" y="3413"/>
                  </a:lnTo>
                  <a:lnTo>
                    <a:pt x="2810" y="2516"/>
                  </a:lnTo>
                  <a:cubicBezTo>
                    <a:pt x="3252" y="2088"/>
                    <a:pt x="3252" y="1392"/>
                    <a:pt x="2810" y="951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0;p26">
              <a:extLst>
                <a:ext uri="{FF2B5EF4-FFF2-40B4-BE49-F238E27FC236}">
                  <a16:creationId xmlns:a16="http://schemas.microsoft.com/office/drawing/2014/main" id="{A6DFBC43-489B-4E92-9132-F8F9FEFDBDE2}"/>
                </a:ext>
              </a:extLst>
            </p:cNvPr>
            <p:cNvSpPr/>
            <p:nvPr/>
          </p:nvSpPr>
          <p:spPr>
            <a:xfrm>
              <a:off x="5878339" y="3318252"/>
              <a:ext cx="974567" cy="969245"/>
            </a:xfrm>
            <a:custGeom>
              <a:avLst/>
              <a:gdLst/>
              <a:ahLst/>
              <a:cxnLst/>
              <a:rect l="l" t="t" r="r" b="b"/>
              <a:pathLst>
                <a:path w="5073" h="4902" extrusionOk="0">
                  <a:moveTo>
                    <a:pt x="2536" y="1"/>
                  </a:moveTo>
                  <a:cubicBezTo>
                    <a:pt x="2316" y="1"/>
                    <a:pt x="2095" y="88"/>
                    <a:pt x="1927" y="262"/>
                  </a:cubicBezTo>
                  <a:lnTo>
                    <a:pt x="348" y="1841"/>
                  </a:lnTo>
                  <a:cubicBezTo>
                    <a:pt x="1" y="2175"/>
                    <a:pt x="1" y="2724"/>
                    <a:pt x="348" y="3072"/>
                  </a:cubicBezTo>
                  <a:lnTo>
                    <a:pt x="1927" y="4651"/>
                  </a:lnTo>
                  <a:cubicBezTo>
                    <a:pt x="2095" y="4818"/>
                    <a:pt x="2316" y="4902"/>
                    <a:pt x="2536" y="4902"/>
                  </a:cubicBezTo>
                  <a:cubicBezTo>
                    <a:pt x="2757" y="4902"/>
                    <a:pt x="2978" y="4818"/>
                    <a:pt x="3145" y="4651"/>
                  </a:cubicBezTo>
                  <a:lnTo>
                    <a:pt x="4724" y="3072"/>
                  </a:lnTo>
                  <a:cubicBezTo>
                    <a:pt x="5072" y="2724"/>
                    <a:pt x="5072" y="2175"/>
                    <a:pt x="4724" y="1841"/>
                  </a:cubicBezTo>
                  <a:lnTo>
                    <a:pt x="3145" y="262"/>
                  </a:lnTo>
                  <a:cubicBezTo>
                    <a:pt x="2978" y="88"/>
                    <a:pt x="2757" y="1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1;p26">
              <a:extLst>
                <a:ext uri="{FF2B5EF4-FFF2-40B4-BE49-F238E27FC236}">
                  <a16:creationId xmlns:a16="http://schemas.microsoft.com/office/drawing/2014/main" id="{A2920BA7-EDA0-4C19-B01B-0065696C66C5}"/>
                </a:ext>
              </a:extLst>
            </p:cNvPr>
            <p:cNvSpPr/>
            <p:nvPr/>
          </p:nvSpPr>
          <p:spPr>
            <a:xfrm>
              <a:off x="6019728" y="3458639"/>
              <a:ext cx="691783" cy="690058"/>
            </a:xfrm>
            <a:custGeom>
              <a:avLst/>
              <a:gdLst/>
              <a:ahLst/>
              <a:cxnLst/>
              <a:rect l="l" t="t" r="r" b="b"/>
              <a:pathLst>
                <a:path w="3601" h="3490" extrusionOk="0">
                  <a:moveTo>
                    <a:pt x="1800" y="0"/>
                  </a:moveTo>
                  <a:cubicBezTo>
                    <a:pt x="1643" y="0"/>
                    <a:pt x="1486" y="60"/>
                    <a:pt x="1365" y="181"/>
                  </a:cubicBezTo>
                  <a:lnTo>
                    <a:pt x="241" y="1305"/>
                  </a:lnTo>
                  <a:cubicBezTo>
                    <a:pt x="1" y="1546"/>
                    <a:pt x="1" y="1934"/>
                    <a:pt x="241" y="2188"/>
                  </a:cubicBezTo>
                  <a:lnTo>
                    <a:pt x="1365" y="3299"/>
                  </a:lnTo>
                  <a:cubicBezTo>
                    <a:pt x="1486" y="3426"/>
                    <a:pt x="1643" y="3489"/>
                    <a:pt x="1800" y="3489"/>
                  </a:cubicBezTo>
                  <a:cubicBezTo>
                    <a:pt x="1958" y="3489"/>
                    <a:pt x="2115" y="3426"/>
                    <a:pt x="2235" y="3299"/>
                  </a:cubicBezTo>
                  <a:lnTo>
                    <a:pt x="3359" y="2188"/>
                  </a:lnTo>
                  <a:cubicBezTo>
                    <a:pt x="3600" y="1934"/>
                    <a:pt x="3600" y="1546"/>
                    <a:pt x="3359" y="1305"/>
                  </a:cubicBezTo>
                  <a:lnTo>
                    <a:pt x="2235" y="181"/>
                  </a:lnTo>
                  <a:cubicBezTo>
                    <a:pt x="2115" y="60"/>
                    <a:pt x="1958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3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IRAN Sans" panose="020B0400000000000000" pitchFamily="34" charset="-78"/>
                </a:rPr>
                <a:t>02</a:t>
              </a:r>
              <a:endParaRPr sz="3200" b="1">
                <a:solidFill>
                  <a:schemeClr val="tx1">
                    <a:lumMod val="75000"/>
                    <a:lumOff val="25000"/>
                  </a:schemeClr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F895F-4570-41AD-A85E-9CA14010602C}"/>
              </a:ext>
            </a:extLst>
          </p:cNvPr>
          <p:cNvGrpSpPr/>
          <p:nvPr/>
        </p:nvGrpSpPr>
        <p:grpSpPr>
          <a:xfrm>
            <a:off x="5878339" y="4421777"/>
            <a:ext cx="4733198" cy="969245"/>
            <a:chOff x="5878339" y="4421777"/>
            <a:chExt cx="4733198" cy="969245"/>
          </a:xfrm>
        </p:grpSpPr>
        <p:sp>
          <p:nvSpPr>
            <p:cNvPr id="70" name="Google Shape;120;p26">
              <a:extLst>
                <a:ext uri="{FF2B5EF4-FFF2-40B4-BE49-F238E27FC236}">
                  <a16:creationId xmlns:a16="http://schemas.microsoft.com/office/drawing/2014/main" id="{5C27669F-605F-425D-8B8F-E7273690225A}"/>
                </a:ext>
              </a:extLst>
            </p:cNvPr>
            <p:cNvSpPr/>
            <p:nvPr/>
          </p:nvSpPr>
          <p:spPr>
            <a:xfrm>
              <a:off x="6430019" y="4674385"/>
              <a:ext cx="4181518" cy="676682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54" name="Google Shape;136;p26">
              <a:extLst>
                <a:ext uri="{FF2B5EF4-FFF2-40B4-BE49-F238E27FC236}">
                  <a16:creationId xmlns:a16="http://schemas.microsoft.com/office/drawing/2014/main" id="{254358FF-372E-4EE0-B911-1059CBC20887}"/>
                </a:ext>
              </a:extLst>
            </p:cNvPr>
            <p:cNvSpPr/>
            <p:nvPr/>
          </p:nvSpPr>
          <p:spPr>
            <a:xfrm>
              <a:off x="6423187" y="4566920"/>
              <a:ext cx="4103785" cy="685568"/>
            </a:xfrm>
            <a:custGeom>
              <a:avLst/>
              <a:gdLst/>
              <a:ahLst/>
              <a:cxnLst/>
              <a:rect l="l" t="t" r="r" b="b"/>
              <a:pathLst>
                <a:path w="16741" h="3413" extrusionOk="0">
                  <a:moveTo>
                    <a:pt x="1" y="1"/>
                  </a:moveTo>
                  <a:lnTo>
                    <a:pt x="1" y="3413"/>
                  </a:lnTo>
                  <a:lnTo>
                    <a:pt x="14814" y="3413"/>
                  </a:lnTo>
                  <a:cubicBezTo>
                    <a:pt x="15871" y="3413"/>
                    <a:pt x="16741" y="2543"/>
                    <a:pt x="16741" y="1486"/>
                  </a:cubicBezTo>
                  <a:lnTo>
                    <a:pt x="16741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lvl="0" algn="justLow" rtl="1">
                <a:lnSpc>
                  <a:spcPct val="150000"/>
                </a:lnSpc>
              </a:pPr>
              <a:r>
                <a:rPr lang="fa-IR">
                  <a:solidFill>
                    <a:prstClr val="black">
                      <a:lumMod val="95000"/>
                      <a:lumOff val="5000"/>
                    </a:prstClr>
                  </a:solidFill>
                  <a:cs typeface="B Mitra" panose="00000400000000000000" pitchFamily="2" charset="-78"/>
                </a:rPr>
                <a:t>لورم ایپسوم متن ساختگی با تولید سادگی نامفهوم </a:t>
              </a:r>
            </a:p>
          </p:txBody>
        </p:sp>
        <p:sp>
          <p:nvSpPr>
            <p:cNvPr id="55" name="Google Shape;137;p26">
              <a:extLst>
                <a:ext uri="{FF2B5EF4-FFF2-40B4-BE49-F238E27FC236}">
                  <a16:creationId xmlns:a16="http://schemas.microsoft.com/office/drawing/2014/main" id="{C3E92556-1307-4950-BC20-6E6F0B8B64D1}"/>
                </a:ext>
              </a:extLst>
            </p:cNvPr>
            <p:cNvSpPr/>
            <p:nvPr/>
          </p:nvSpPr>
          <p:spPr>
            <a:xfrm>
              <a:off x="6361663" y="4569804"/>
              <a:ext cx="624746" cy="676682"/>
            </a:xfrm>
            <a:custGeom>
              <a:avLst/>
              <a:gdLst/>
              <a:ahLst/>
              <a:cxnLst/>
              <a:rect l="l" t="t" r="r" b="b"/>
              <a:pathLst>
                <a:path w="3252" h="3413" extrusionOk="0">
                  <a:moveTo>
                    <a:pt x="0" y="1"/>
                  </a:moveTo>
                  <a:lnTo>
                    <a:pt x="14" y="3413"/>
                  </a:lnTo>
                  <a:lnTo>
                    <a:pt x="1927" y="3413"/>
                  </a:lnTo>
                  <a:lnTo>
                    <a:pt x="2810" y="2516"/>
                  </a:lnTo>
                  <a:cubicBezTo>
                    <a:pt x="3252" y="2088"/>
                    <a:pt x="3252" y="1392"/>
                    <a:pt x="2810" y="951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;p26">
              <a:extLst>
                <a:ext uri="{FF2B5EF4-FFF2-40B4-BE49-F238E27FC236}">
                  <a16:creationId xmlns:a16="http://schemas.microsoft.com/office/drawing/2014/main" id="{76C99B8B-5E99-4E75-B2B0-76B0BDEE2914}"/>
                </a:ext>
              </a:extLst>
            </p:cNvPr>
            <p:cNvSpPr/>
            <p:nvPr/>
          </p:nvSpPr>
          <p:spPr>
            <a:xfrm>
              <a:off x="5878339" y="4421777"/>
              <a:ext cx="974567" cy="969245"/>
            </a:xfrm>
            <a:custGeom>
              <a:avLst/>
              <a:gdLst/>
              <a:ahLst/>
              <a:cxnLst/>
              <a:rect l="l" t="t" r="r" b="b"/>
              <a:pathLst>
                <a:path w="5073" h="4902" extrusionOk="0">
                  <a:moveTo>
                    <a:pt x="2536" y="1"/>
                  </a:moveTo>
                  <a:cubicBezTo>
                    <a:pt x="2316" y="1"/>
                    <a:pt x="2095" y="88"/>
                    <a:pt x="1927" y="262"/>
                  </a:cubicBezTo>
                  <a:lnTo>
                    <a:pt x="348" y="1841"/>
                  </a:lnTo>
                  <a:cubicBezTo>
                    <a:pt x="1" y="2175"/>
                    <a:pt x="1" y="2724"/>
                    <a:pt x="348" y="3072"/>
                  </a:cubicBezTo>
                  <a:lnTo>
                    <a:pt x="1927" y="4651"/>
                  </a:lnTo>
                  <a:cubicBezTo>
                    <a:pt x="2095" y="4818"/>
                    <a:pt x="2316" y="4902"/>
                    <a:pt x="2536" y="4902"/>
                  </a:cubicBezTo>
                  <a:cubicBezTo>
                    <a:pt x="2757" y="4902"/>
                    <a:pt x="2978" y="4818"/>
                    <a:pt x="3145" y="4651"/>
                  </a:cubicBezTo>
                  <a:lnTo>
                    <a:pt x="4724" y="3072"/>
                  </a:lnTo>
                  <a:cubicBezTo>
                    <a:pt x="5072" y="2724"/>
                    <a:pt x="5072" y="2175"/>
                    <a:pt x="4724" y="1841"/>
                  </a:cubicBezTo>
                  <a:lnTo>
                    <a:pt x="3145" y="262"/>
                  </a:lnTo>
                  <a:cubicBezTo>
                    <a:pt x="2978" y="88"/>
                    <a:pt x="2757" y="1"/>
                    <a:pt x="2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9;p26">
              <a:extLst>
                <a:ext uri="{FF2B5EF4-FFF2-40B4-BE49-F238E27FC236}">
                  <a16:creationId xmlns:a16="http://schemas.microsoft.com/office/drawing/2014/main" id="{DC1A17F8-69EE-4B07-885C-E2B79C24216A}"/>
                </a:ext>
              </a:extLst>
            </p:cNvPr>
            <p:cNvSpPr/>
            <p:nvPr/>
          </p:nvSpPr>
          <p:spPr>
            <a:xfrm>
              <a:off x="6019728" y="4562164"/>
              <a:ext cx="691783" cy="690058"/>
            </a:xfrm>
            <a:custGeom>
              <a:avLst/>
              <a:gdLst/>
              <a:ahLst/>
              <a:cxnLst/>
              <a:rect l="l" t="t" r="r" b="b"/>
              <a:pathLst>
                <a:path w="3601" h="3490" extrusionOk="0">
                  <a:moveTo>
                    <a:pt x="1800" y="0"/>
                  </a:moveTo>
                  <a:cubicBezTo>
                    <a:pt x="1643" y="0"/>
                    <a:pt x="1486" y="60"/>
                    <a:pt x="1365" y="181"/>
                  </a:cubicBezTo>
                  <a:lnTo>
                    <a:pt x="241" y="1305"/>
                  </a:lnTo>
                  <a:cubicBezTo>
                    <a:pt x="1" y="1546"/>
                    <a:pt x="1" y="1934"/>
                    <a:pt x="241" y="2188"/>
                  </a:cubicBezTo>
                  <a:lnTo>
                    <a:pt x="1365" y="3299"/>
                  </a:lnTo>
                  <a:cubicBezTo>
                    <a:pt x="1486" y="3426"/>
                    <a:pt x="1643" y="3489"/>
                    <a:pt x="1800" y="3489"/>
                  </a:cubicBezTo>
                  <a:cubicBezTo>
                    <a:pt x="1958" y="3489"/>
                    <a:pt x="2115" y="3426"/>
                    <a:pt x="2235" y="3299"/>
                  </a:cubicBezTo>
                  <a:lnTo>
                    <a:pt x="3359" y="2188"/>
                  </a:lnTo>
                  <a:cubicBezTo>
                    <a:pt x="3600" y="1934"/>
                    <a:pt x="3600" y="1546"/>
                    <a:pt x="3359" y="1305"/>
                  </a:cubicBezTo>
                  <a:lnTo>
                    <a:pt x="2235" y="181"/>
                  </a:lnTo>
                  <a:cubicBezTo>
                    <a:pt x="2115" y="60"/>
                    <a:pt x="1958" y="0"/>
                    <a:pt x="1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32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IRAN Sans" panose="020B0400000000000000" pitchFamily="34" charset="-78"/>
                </a:rPr>
                <a:t>03</a:t>
              </a:r>
              <a:endParaRPr sz="3200" b="1">
                <a:solidFill>
                  <a:schemeClr val="tx1">
                    <a:lumMod val="75000"/>
                    <a:lumOff val="25000"/>
                  </a:schemeClr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58" name="Google Shape;142;p26">
            <a:extLst>
              <a:ext uri="{FF2B5EF4-FFF2-40B4-BE49-F238E27FC236}">
                <a16:creationId xmlns:a16="http://schemas.microsoft.com/office/drawing/2014/main" id="{C30ADC85-B85D-45FE-93D7-F375252ACC02}"/>
              </a:ext>
            </a:extLst>
          </p:cNvPr>
          <p:cNvGrpSpPr/>
          <p:nvPr/>
        </p:nvGrpSpPr>
        <p:grpSpPr>
          <a:xfrm>
            <a:off x="1605363" y="2009323"/>
            <a:ext cx="3600000" cy="3600000"/>
            <a:chOff x="655468" y="1410775"/>
            <a:chExt cx="3031443" cy="2996550"/>
          </a:xfrm>
          <a:effectLst>
            <a:outerShdw blurRad="190500" algn="ctr" rotWithShape="0">
              <a:schemeClr val="tx1">
                <a:lumMod val="85000"/>
                <a:lumOff val="15000"/>
                <a:alpha val="28000"/>
              </a:schemeClr>
            </a:outerShdw>
          </a:effectLst>
        </p:grpSpPr>
        <p:sp>
          <p:nvSpPr>
            <p:cNvPr id="59" name="Google Shape;143;p26">
              <a:extLst>
                <a:ext uri="{FF2B5EF4-FFF2-40B4-BE49-F238E27FC236}">
                  <a16:creationId xmlns:a16="http://schemas.microsoft.com/office/drawing/2014/main" id="{DBBCD81C-9E29-443D-8167-3BF397AF055A}"/>
                </a:ext>
              </a:extLst>
            </p:cNvPr>
            <p:cNvSpPr/>
            <p:nvPr/>
          </p:nvSpPr>
          <p:spPr>
            <a:xfrm>
              <a:off x="655657" y="1410775"/>
              <a:ext cx="2996100" cy="2996100"/>
            </a:xfrm>
            <a:prstGeom prst="blockArc">
              <a:avLst>
                <a:gd name="adj1" fmla="val 10800000"/>
                <a:gd name="adj2" fmla="val 23268"/>
                <a:gd name="adj3" fmla="val 26329"/>
              </a:avLst>
            </a:prstGeom>
            <a:solidFill>
              <a:schemeClr val="bg1"/>
            </a:solidFill>
            <a:ln w="76200"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4;p26">
              <a:extLst>
                <a:ext uri="{FF2B5EF4-FFF2-40B4-BE49-F238E27FC236}">
                  <a16:creationId xmlns:a16="http://schemas.microsoft.com/office/drawing/2014/main" id="{D774525C-9DFF-4DD9-95C7-5ED6188939F6}"/>
                </a:ext>
              </a:extLst>
            </p:cNvPr>
            <p:cNvSpPr/>
            <p:nvPr/>
          </p:nvSpPr>
          <p:spPr>
            <a:xfrm rot="10800000">
              <a:off x="655468" y="1411225"/>
              <a:ext cx="2996100" cy="2996100"/>
            </a:xfrm>
            <a:prstGeom prst="blockArc">
              <a:avLst>
                <a:gd name="adj1" fmla="val 10800000"/>
                <a:gd name="adj2" fmla="val 34130"/>
                <a:gd name="adj3" fmla="val 26382"/>
              </a:avLst>
            </a:prstGeom>
            <a:solidFill>
              <a:schemeClr val="bg1"/>
            </a:solidFill>
            <a:ln w="7620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7;p26">
              <a:extLst>
                <a:ext uri="{FF2B5EF4-FFF2-40B4-BE49-F238E27FC236}">
                  <a16:creationId xmlns:a16="http://schemas.microsoft.com/office/drawing/2014/main" id="{FDD3624A-3B1E-41A7-BDEE-499AC57EDAB6}"/>
                </a:ext>
              </a:extLst>
            </p:cNvPr>
            <p:cNvSpPr txBox="1"/>
            <p:nvPr/>
          </p:nvSpPr>
          <p:spPr>
            <a:xfrm>
              <a:off x="1010052" y="3355586"/>
              <a:ext cx="67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800" b="1">
                  <a:solidFill>
                    <a:schemeClr val="bg2"/>
                  </a:solidFill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25%</a:t>
              </a:r>
              <a:endParaRPr sz="2400" b="1">
                <a:solidFill>
                  <a:schemeClr val="bg2"/>
                </a:solidFill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64" name="Google Shape;148;p26">
              <a:extLst>
                <a:ext uri="{FF2B5EF4-FFF2-40B4-BE49-F238E27FC236}">
                  <a16:creationId xmlns:a16="http://schemas.microsoft.com/office/drawing/2014/main" id="{ED3C849E-47A5-4D02-9189-B09904953692}"/>
                </a:ext>
              </a:extLst>
            </p:cNvPr>
            <p:cNvSpPr txBox="1"/>
            <p:nvPr/>
          </p:nvSpPr>
          <p:spPr>
            <a:xfrm>
              <a:off x="1010052" y="1911072"/>
              <a:ext cx="6738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800" b="1">
                  <a:solidFill>
                    <a:schemeClr val="tx2"/>
                  </a:solidFill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25%</a:t>
              </a:r>
              <a:endParaRPr sz="2400" b="1">
                <a:solidFill>
                  <a:schemeClr val="tx2"/>
                </a:solidFill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65" name="Google Shape;149;p26">
              <a:extLst>
                <a:ext uri="{FF2B5EF4-FFF2-40B4-BE49-F238E27FC236}">
                  <a16:creationId xmlns:a16="http://schemas.microsoft.com/office/drawing/2014/main" id="{22A478B4-8B58-4C07-8784-6049EB518099}"/>
                </a:ext>
              </a:extLst>
            </p:cNvPr>
            <p:cNvSpPr/>
            <p:nvPr/>
          </p:nvSpPr>
          <p:spPr>
            <a:xfrm rot="5400000">
              <a:off x="655482" y="1410775"/>
              <a:ext cx="2996100" cy="2996100"/>
            </a:xfrm>
            <a:prstGeom prst="blockArc">
              <a:avLst>
                <a:gd name="adj1" fmla="val 10800000"/>
                <a:gd name="adj2" fmla="val 23268"/>
                <a:gd name="adj3" fmla="val 26329"/>
              </a:avLst>
            </a:prstGeom>
            <a:solidFill>
              <a:schemeClr val="bg1"/>
            </a:solidFill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;p26">
              <a:extLst>
                <a:ext uri="{FF2B5EF4-FFF2-40B4-BE49-F238E27FC236}">
                  <a16:creationId xmlns:a16="http://schemas.microsoft.com/office/drawing/2014/main" id="{70FE0F51-CF12-4E02-B6FE-24461C934EC2}"/>
                </a:ext>
              </a:extLst>
            </p:cNvPr>
            <p:cNvSpPr txBox="1"/>
            <p:nvPr/>
          </p:nvSpPr>
          <p:spPr>
            <a:xfrm>
              <a:off x="2792611" y="2595895"/>
              <a:ext cx="89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5000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50%</a:t>
              </a:r>
              <a:endParaRPr sz="2800" b="1">
                <a:solidFill>
                  <a:schemeClr val="tx1">
                    <a:lumMod val="50000"/>
                    <a:lumOff val="50000"/>
                  </a:schemeClr>
                </a:solidFill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415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3D815-4F7E-416D-A700-C47E926CF9F9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9CE1AD-20ED-AEB2-3A1C-3085C570C9C8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7642-47E7-78A7-3FA8-649C54F1D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E8BAAF7-4812-B437-2ABE-2E231E00C3B6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2">
                <a:extLst>
                  <a:ext uri="{FF2B5EF4-FFF2-40B4-BE49-F238E27FC236}">
                    <a16:creationId xmlns:a16="http://schemas.microsoft.com/office/drawing/2014/main" id="{001DA8C4-0161-79DA-13F7-A355DC17FE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E6CBA45-475E-12F9-CCD9-220A03AB4726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BB24FD1-A4BA-19C3-AA20-473702B68981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E50FAA1-344A-7889-E90C-28703D53CEAA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BFAFC9C-1B85-F70A-EE57-7C952BEB015B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D6C5AE-C987-12C9-C907-F9F43DCC9A85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67C7E7F-7D60-CD8C-FB19-10E9F42E4E67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65D2E97-85B0-92A5-C5BC-351B67809C08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E14518B-DFCC-C1BE-AA82-54546A30B318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22BFFCE-ECCC-DBC4-94EC-2378AEB0B50F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D28FCC7-65FC-AA78-E1BF-E47C20E71510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1B4A998-19B5-3DE3-3267-E1D41AD70061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BBAE656-556C-D29C-A937-7549DEB24F04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6D680C4-F5E0-413F-9BAB-648D57410651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CE78592-8389-6DB7-8B4C-B282148856E8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97FF641-BF67-F3B6-D28D-015175A82CC6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5ED82AC-D481-5374-648B-069746AF738F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1C9621-FF68-F1C9-B092-99E22C6BEBA4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B5588AB-9F0B-FC73-6BD5-B72E14C8F581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FA1FB4-8C3F-CA32-BFE8-93D0B938A74B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28" name="Google Shape;378;p32">
            <a:extLst>
              <a:ext uri="{FF2B5EF4-FFF2-40B4-BE49-F238E27FC236}">
                <a16:creationId xmlns:a16="http://schemas.microsoft.com/office/drawing/2014/main" id="{DFCD0885-F235-28BD-CE6D-7A811D94AA2E}"/>
              </a:ext>
            </a:extLst>
          </p:cNvPr>
          <p:cNvSpPr/>
          <p:nvPr/>
        </p:nvSpPr>
        <p:spPr>
          <a:xfrm flipH="1">
            <a:off x="8958765" y="4087563"/>
            <a:ext cx="2746674" cy="128213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اهداف مشترک مخابرات و سطوح هوشمند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62F779DA-55DA-DB77-A4C2-DB8CE94F60E5}"/>
              </a:ext>
            </a:extLst>
          </p:cNvPr>
          <p:cNvSpPr/>
          <p:nvPr/>
        </p:nvSpPr>
        <p:spPr>
          <a:xfrm flipH="1">
            <a:off x="6219938" y="1675620"/>
            <a:ext cx="2750165" cy="1794135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سطوح بازتاب کننده و سطوح </a:t>
            </a:r>
            <a:r>
              <a:rPr lang="fa-IR" sz="240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بازتاب کننده </a:t>
            </a: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هوشمند و کاربرها</a:t>
            </a:r>
          </a:p>
        </p:txBody>
      </p:sp>
      <p:sp>
        <p:nvSpPr>
          <p:cNvPr id="30" name="Google Shape;380;p32">
            <a:extLst>
              <a:ext uri="{FF2B5EF4-FFF2-40B4-BE49-F238E27FC236}">
                <a16:creationId xmlns:a16="http://schemas.microsoft.com/office/drawing/2014/main" id="{1FD9C16A-E000-E688-FB80-EE41739DAE3C}"/>
              </a:ext>
            </a:extLst>
          </p:cNvPr>
          <p:cNvSpPr/>
          <p:nvPr/>
        </p:nvSpPr>
        <p:spPr>
          <a:xfrm flipH="1">
            <a:off x="3484338" y="4087562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کلاسیک</a:t>
            </a:r>
          </a:p>
        </p:txBody>
      </p:sp>
      <p:sp>
        <p:nvSpPr>
          <p:cNvPr id="31" name="Google Shape;381;p32">
            <a:extLst>
              <a:ext uri="{FF2B5EF4-FFF2-40B4-BE49-F238E27FC236}">
                <a16:creationId xmlns:a16="http://schemas.microsoft.com/office/drawing/2014/main" id="{63F6AECF-2F21-3E53-B0D4-98BA70B15BC3}"/>
              </a:ext>
            </a:extLst>
          </p:cNvPr>
          <p:cNvSpPr/>
          <p:nvPr/>
        </p:nvSpPr>
        <p:spPr>
          <a:xfrm flipH="1">
            <a:off x="676919" y="2513365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قالب بهنیه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Sum-Rate</a:t>
            </a: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 قالب بهینه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Secrecy-Rate</a:t>
            </a:r>
            <a:endParaRPr lang="fa-IR" sz="1600" b="1" dirty="0">
              <a:solidFill>
                <a:prstClr val="black">
                  <a:lumMod val="95000"/>
                  <a:lumOff val="5000"/>
                </a:prstClr>
              </a:solidFill>
              <a:cs typeface="B Mitra" panose="00000400000000000000" pitchFamily="2" charset="-78"/>
            </a:endParaRPr>
          </a:p>
        </p:txBody>
      </p:sp>
      <p:sp>
        <p:nvSpPr>
          <p:cNvPr id="32" name="Google Shape;382;p32">
            <a:extLst>
              <a:ext uri="{FF2B5EF4-FFF2-40B4-BE49-F238E27FC236}">
                <a16:creationId xmlns:a16="http://schemas.microsoft.com/office/drawing/2014/main" id="{916135E5-AA9A-6F24-0C42-CB3099AA7DA8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3" name="Google Shape;383;p32">
            <a:extLst>
              <a:ext uri="{FF2B5EF4-FFF2-40B4-BE49-F238E27FC236}">
                <a16:creationId xmlns:a16="http://schemas.microsoft.com/office/drawing/2014/main" id="{17A71E8E-909B-FE76-0076-8F9BAA974937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4" name="Google Shape;384;p32">
            <a:extLst>
              <a:ext uri="{FF2B5EF4-FFF2-40B4-BE49-F238E27FC236}">
                <a16:creationId xmlns:a16="http://schemas.microsoft.com/office/drawing/2014/main" id="{9C927796-B75E-4AFD-B08C-71E2B0F11028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5" name="Google Shape;385;p32">
            <a:extLst>
              <a:ext uri="{FF2B5EF4-FFF2-40B4-BE49-F238E27FC236}">
                <a16:creationId xmlns:a16="http://schemas.microsoft.com/office/drawing/2014/main" id="{BD5FD230-8FCB-F30D-0858-AAB50446FCFF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6" name="Google Shape;386;p32">
            <a:extLst>
              <a:ext uri="{FF2B5EF4-FFF2-40B4-BE49-F238E27FC236}">
                <a16:creationId xmlns:a16="http://schemas.microsoft.com/office/drawing/2014/main" id="{A08C7395-9B9A-2B10-40EB-B57279B3D592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37" name="Google Shape;387;p32">
              <a:extLst>
                <a:ext uri="{FF2B5EF4-FFF2-40B4-BE49-F238E27FC236}">
                  <a16:creationId xmlns:a16="http://schemas.microsoft.com/office/drawing/2014/main" id="{9317A53B-F28A-FEDD-8108-DA7638754692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2">
              <a:extLst>
                <a:ext uri="{FF2B5EF4-FFF2-40B4-BE49-F238E27FC236}">
                  <a16:creationId xmlns:a16="http://schemas.microsoft.com/office/drawing/2014/main" id="{6420691E-18DE-1D04-10A0-C3EFF33E90F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89;p32">
              <a:extLst>
                <a:ext uri="{FF2B5EF4-FFF2-40B4-BE49-F238E27FC236}">
                  <a16:creationId xmlns:a16="http://schemas.microsoft.com/office/drawing/2014/main" id="{0C869023-C9E6-1537-7C8B-AF0628C63D6F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40" name="Google Shape;390;p32">
                <a:extLst>
                  <a:ext uri="{FF2B5EF4-FFF2-40B4-BE49-F238E27FC236}">
                    <a16:creationId xmlns:a16="http://schemas.microsoft.com/office/drawing/2014/main" id="{FD6312F3-0D36-DC17-07F8-77517C8CD8EB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1;p32">
                <a:extLst>
                  <a:ext uri="{FF2B5EF4-FFF2-40B4-BE49-F238E27FC236}">
                    <a16:creationId xmlns:a16="http://schemas.microsoft.com/office/drawing/2014/main" id="{9E23E6DD-0EE5-F47E-90DB-F888BBACDDA0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92;p32">
                <a:extLst>
                  <a:ext uri="{FF2B5EF4-FFF2-40B4-BE49-F238E27FC236}">
                    <a16:creationId xmlns:a16="http://schemas.microsoft.com/office/drawing/2014/main" id="{B2A1196B-6907-0061-AE76-3B842F9C5F47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93;p32">
                <a:extLst>
                  <a:ext uri="{FF2B5EF4-FFF2-40B4-BE49-F238E27FC236}">
                    <a16:creationId xmlns:a16="http://schemas.microsoft.com/office/drawing/2014/main" id="{6CF9A754-AF0A-D30F-5690-5A7595761B1D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394;p32">
            <a:extLst>
              <a:ext uri="{FF2B5EF4-FFF2-40B4-BE49-F238E27FC236}">
                <a16:creationId xmlns:a16="http://schemas.microsoft.com/office/drawing/2014/main" id="{1024BEF6-0CBF-FFB9-BF2C-694162936193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45" name="Google Shape;395;p32">
              <a:extLst>
                <a:ext uri="{FF2B5EF4-FFF2-40B4-BE49-F238E27FC236}">
                  <a16:creationId xmlns:a16="http://schemas.microsoft.com/office/drawing/2014/main" id="{E0138ACF-FBE8-2746-E8DD-5F8F7380D9BB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96;p32">
              <a:extLst>
                <a:ext uri="{FF2B5EF4-FFF2-40B4-BE49-F238E27FC236}">
                  <a16:creationId xmlns:a16="http://schemas.microsoft.com/office/drawing/2014/main" id="{532D9A57-9078-7BA9-865C-F91032046CD1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47" name="Google Shape;397;p32">
                <a:extLst>
                  <a:ext uri="{FF2B5EF4-FFF2-40B4-BE49-F238E27FC236}">
                    <a16:creationId xmlns:a16="http://schemas.microsoft.com/office/drawing/2014/main" id="{5C77D739-25CC-C2BD-7060-AD7684701F3D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98;p32">
                <a:extLst>
                  <a:ext uri="{FF2B5EF4-FFF2-40B4-BE49-F238E27FC236}">
                    <a16:creationId xmlns:a16="http://schemas.microsoft.com/office/drawing/2014/main" id="{E9653B30-EDD5-02D3-7267-D0D3B160E2C2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99;p32">
                <a:extLst>
                  <a:ext uri="{FF2B5EF4-FFF2-40B4-BE49-F238E27FC236}">
                    <a16:creationId xmlns:a16="http://schemas.microsoft.com/office/drawing/2014/main" id="{0261E7C2-3AE4-66F1-3BFC-264786421199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00;p32">
                <a:extLst>
                  <a:ext uri="{FF2B5EF4-FFF2-40B4-BE49-F238E27FC236}">
                    <a16:creationId xmlns:a16="http://schemas.microsoft.com/office/drawing/2014/main" id="{5562F461-9A8F-D298-C36D-FF20AC032767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401;p32">
            <a:extLst>
              <a:ext uri="{FF2B5EF4-FFF2-40B4-BE49-F238E27FC236}">
                <a16:creationId xmlns:a16="http://schemas.microsoft.com/office/drawing/2014/main" id="{170B4308-0774-3448-D861-4CB63B2AAB5B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52" name="Google Shape;402;p32">
              <a:extLst>
                <a:ext uri="{FF2B5EF4-FFF2-40B4-BE49-F238E27FC236}">
                  <a16:creationId xmlns:a16="http://schemas.microsoft.com/office/drawing/2014/main" id="{4706DC1C-80D3-E9CB-0B2A-55EF2D5DDA0B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3;p32">
              <a:extLst>
                <a:ext uri="{FF2B5EF4-FFF2-40B4-BE49-F238E27FC236}">
                  <a16:creationId xmlns:a16="http://schemas.microsoft.com/office/drawing/2014/main" id="{29AA199C-2D61-266D-57D6-1E84543FD8C7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32">
            <a:extLst>
              <a:ext uri="{FF2B5EF4-FFF2-40B4-BE49-F238E27FC236}">
                <a16:creationId xmlns:a16="http://schemas.microsoft.com/office/drawing/2014/main" id="{C46230AD-7255-6311-9A94-EBA7E1E914E1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55" name="Google Shape;405;p32">
              <a:extLst>
                <a:ext uri="{FF2B5EF4-FFF2-40B4-BE49-F238E27FC236}">
                  <a16:creationId xmlns:a16="http://schemas.microsoft.com/office/drawing/2014/main" id="{5A83555E-D8D8-CFB5-D3DB-7974F06D5C2F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32">
              <a:extLst>
                <a:ext uri="{FF2B5EF4-FFF2-40B4-BE49-F238E27FC236}">
                  <a16:creationId xmlns:a16="http://schemas.microsoft.com/office/drawing/2014/main" id="{A8E87A70-212D-650B-7FB3-7B6F2A8D3D9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;p32">
              <a:extLst>
                <a:ext uri="{FF2B5EF4-FFF2-40B4-BE49-F238E27FC236}">
                  <a16:creationId xmlns:a16="http://schemas.microsoft.com/office/drawing/2014/main" id="{083F514E-9FDD-1165-E892-9C5152237DF7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;p32">
              <a:extLst>
                <a:ext uri="{FF2B5EF4-FFF2-40B4-BE49-F238E27FC236}">
                  <a16:creationId xmlns:a16="http://schemas.microsoft.com/office/drawing/2014/main" id="{10B7F7FC-5E06-0C14-256E-61289F8CCF0A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334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B4747C-AF47-1640-A17A-283A6E335F0D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4DD998C-9B50-7B2B-1AA9-78678352796C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E8C0D1-2E55-8F33-DFF7-6A260A45F3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44F58CC-C342-60EF-1850-2FB2287B8B9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0615CB30-E092-2E43-0340-66B383143A86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A195C6E-5FC6-7837-69FB-9B83E45A6D3D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C3BCC8C-8CD0-C98D-C758-AFCD087F525B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68CAD17-3ABE-6577-6CA3-665C9FDF0BB1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0BC859B-652E-1ABA-186E-DA2EB5B78C44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4B8AA20-454F-3AA8-8C40-18AF576E619E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717EBBC-8A83-9E87-6D7D-F8C04BD11B1A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01E963F-50FC-3F9F-975F-2B9902A60796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9DD546-D4DF-1660-32E7-0E1CDB1C4211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D366C-FC92-15D6-CB5D-2FF893AEDD3F}"/>
              </a:ext>
            </a:extLst>
          </p:cNvPr>
          <p:cNvSpPr/>
          <p:nvPr/>
        </p:nvSpPr>
        <p:spPr>
          <a:xfrm>
            <a:off x="1033035" y="502405"/>
            <a:ext cx="9980322" cy="667340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اهداف مخابرات که به کمک سطوح هوشمند امکانپذیر میشود</a:t>
            </a:r>
          </a:p>
        </p:txBody>
      </p:sp>
      <p:grpSp>
        <p:nvGrpSpPr>
          <p:cNvPr id="18" name="Google Shape;745;p39">
            <a:extLst>
              <a:ext uri="{FF2B5EF4-FFF2-40B4-BE49-F238E27FC236}">
                <a16:creationId xmlns:a16="http://schemas.microsoft.com/office/drawing/2014/main" id="{7ACEDF69-7E58-E6D3-BF63-F6CA7E60A6EE}"/>
              </a:ext>
            </a:extLst>
          </p:cNvPr>
          <p:cNvGrpSpPr/>
          <p:nvPr/>
        </p:nvGrpSpPr>
        <p:grpSpPr>
          <a:xfrm>
            <a:off x="2303014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746;p39">
              <a:extLst>
                <a:ext uri="{FF2B5EF4-FFF2-40B4-BE49-F238E27FC236}">
                  <a16:creationId xmlns:a16="http://schemas.microsoft.com/office/drawing/2014/main" id="{8FC751CD-532B-70B4-12AF-AFDD4008111C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;p39">
              <a:extLst>
                <a:ext uri="{FF2B5EF4-FFF2-40B4-BE49-F238E27FC236}">
                  <a16:creationId xmlns:a16="http://schemas.microsoft.com/office/drawing/2014/main" id="{7F098150-8172-A7E5-1C56-D503AAED77F2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8;p39">
              <a:extLst>
                <a:ext uri="{FF2B5EF4-FFF2-40B4-BE49-F238E27FC236}">
                  <a16:creationId xmlns:a16="http://schemas.microsoft.com/office/drawing/2014/main" id="{9673BCAD-2240-1108-814D-B6EEB2567D3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9;p39">
              <a:extLst>
                <a:ext uri="{FF2B5EF4-FFF2-40B4-BE49-F238E27FC236}">
                  <a16:creationId xmlns:a16="http://schemas.microsoft.com/office/drawing/2014/main" id="{FCFEF6C2-8A53-74DB-D720-70D43A9A67C7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43EB91-BDE2-6DE1-A907-2D63ED5DAEE5}"/>
              </a:ext>
            </a:extLst>
          </p:cNvPr>
          <p:cNvGrpSpPr/>
          <p:nvPr/>
        </p:nvGrpSpPr>
        <p:grpSpPr>
          <a:xfrm>
            <a:off x="634944" y="1598988"/>
            <a:ext cx="2433971" cy="4291406"/>
            <a:chOff x="634944" y="1598988"/>
            <a:chExt cx="2433971" cy="4291406"/>
          </a:xfrm>
        </p:grpSpPr>
        <p:sp>
          <p:nvSpPr>
            <p:cNvPr id="24" name="Google Shape;736;p39">
              <a:extLst>
                <a:ext uri="{FF2B5EF4-FFF2-40B4-BE49-F238E27FC236}">
                  <a16:creationId xmlns:a16="http://schemas.microsoft.com/office/drawing/2014/main" id="{70C5EAD3-962D-59C9-AF98-4329C344696A}"/>
                </a:ext>
              </a:extLst>
            </p:cNvPr>
            <p:cNvSpPr/>
            <p:nvPr/>
          </p:nvSpPr>
          <p:spPr>
            <a:xfrm>
              <a:off x="1742502" y="3544603"/>
              <a:ext cx="227678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4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5" name="Google Shape;737;p39">
              <a:extLst>
                <a:ext uri="{FF2B5EF4-FFF2-40B4-BE49-F238E27FC236}">
                  <a16:creationId xmlns:a16="http://schemas.microsoft.com/office/drawing/2014/main" id="{334C6FEF-8968-6E08-0785-586B6F83525C}"/>
                </a:ext>
              </a:extLst>
            </p:cNvPr>
            <p:cNvSpPr/>
            <p:nvPr/>
          </p:nvSpPr>
          <p:spPr>
            <a:xfrm>
              <a:off x="805376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40" y="0"/>
                  </a:moveTo>
                  <a:cubicBezTo>
                    <a:pt x="683" y="0"/>
                    <a:pt x="1" y="696"/>
                    <a:pt x="1" y="1553"/>
                  </a:cubicBezTo>
                  <a:cubicBezTo>
                    <a:pt x="1" y="2409"/>
                    <a:pt x="683" y="3105"/>
                    <a:pt x="1540" y="3105"/>
                  </a:cubicBezTo>
                  <a:cubicBezTo>
                    <a:pt x="2396" y="3105"/>
                    <a:pt x="3092" y="2409"/>
                    <a:pt x="3092" y="1553"/>
                  </a:cubicBezTo>
                  <a:cubicBezTo>
                    <a:pt x="3092" y="696"/>
                    <a:pt x="2396" y="0"/>
                    <a:pt x="1540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6" name="Google Shape;738;p39">
              <a:extLst>
                <a:ext uri="{FF2B5EF4-FFF2-40B4-BE49-F238E27FC236}">
                  <a16:creationId xmlns:a16="http://schemas.microsoft.com/office/drawing/2014/main" id="{E18D52A2-FB0D-01F9-6994-3AEE434A19A5}"/>
                </a:ext>
              </a:extLst>
            </p:cNvPr>
            <p:cNvSpPr/>
            <p:nvPr/>
          </p:nvSpPr>
          <p:spPr>
            <a:xfrm>
              <a:off x="1033035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36" y="0"/>
                    <a:pt x="0" y="535"/>
                    <a:pt x="0" y="1205"/>
                  </a:cubicBezTo>
                  <a:cubicBezTo>
                    <a:pt x="0" y="1874"/>
                    <a:pt x="536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4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27" name="Google Shape;739;p39">
              <a:extLst>
                <a:ext uri="{FF2B5EF4-FFF2-40B4-BE49-F238E27FC236}">
                  <a16:creationId xmlns:a16="http://schemas.microsoft.com/office/drawing/2014/main" id="{8450F135-38E3-25A0-2A01-D9F996004AB5}"/>
                </a:ext>
              </a:extLst>
            </p:cNvPr>
            <p:cNvSpPr/>
            <p:nvPr/>
          </p:nvSpPr>
          <p:spPr>
            <a:xfrm>
              <a:off x="1524369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7" y="616"/>
                  </a:cubicBezTo>
                  <a:cubicBezTo>
                    <a:pt x="301" y="690"/>
                    <a:pt x="392" y="722"/>
                    <a:pt x="480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2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0;p39">
              <a:extLst>
                <a:ext uri="{FF2B5EF4-FFF2-40B4-BE49-F238E27FC236}">
                  <a16:creationId xmlns:a16="http://schemas.microsoft.com/office/drawing/2014/main" id="{7D26D687-5FD3-993A-AC8A-7FAAB6B7E738}"/>
                </a:ext>
              </a:extLst>
            </p:cNvPr>
            <p:cNvSpPr txBox="1"/>
            <p:nvPr/>
          </p:nvSpPr>
          <p:spPr>
            <a:xfrm flipH="1">
              <a:off x="634944" y="5012068"/>
              <a:ext cx="2433971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دسترسی همگانی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29" name="Google Shape;761;p39">
              <a:extLst>
                <a:ext uri="{FF2B5EF4-FFF2-40B4-BE49-F238E27FC236}">
                  <a16:creationId xmlns:a16="http://schemas.microsoft.com/office/drawing/2014/main" id="{6D6665B8-0A88-9C00-F692-0CD0AA1277D7}"/>
                </a:ext>
              </a:extLst>
            </p:cNvPr>
            <p:cNvSpPr txBox="1"/>
            <p:nvPr/>
          </p:nvSpPr>
          <p:spPr>
            <a:xfrm flipH="1">
              <a:off x="898748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6E8155-0BC6-58D8-15B0-97B06E4AF4AC}"/>
              </a:ext>
            </a:extLst>
          </p:cNvPr>
          <p:cNvGrpSpPr/>
          <p:nvPr/>
        </p:nvGrpSpPr>
        <p:grpSpPr>
          <a:xfrm>
            <a:off x="6458697" y="1598988"/>
            <a:ext cx="2101265" cy="4291406"/>
            <a:chOff x="6458697" y="1598988"/>
            <a:chExt cx="2101265" cy="4291406"/>
          </a:xfrm>
        </p:grpSpPr>
        <p:sp>
          <p:nvSpPr>
            <p:cNvPr id="31" name="Google Shape;756;p39">
              <a:extLst>
                <a:ext uri="{FF2B5EF4-FFF2-40B4-BE49-F238E27FC236}">
                  <a16:creationId xmlns:a16="http://schemas.microsoft.com/office/drawing/2014/main" id="{0F258A3D-C970-5038-38C4-BE2850F57EFD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2" name="Google Shape;757;p39">
              <a:extLst>
                <a:ext uri="{FF2B5EF4-FFF2-40B4-BE49-F238E27FC236}">
                  <a16:creationId xmlns:a16="http://schemas.microsoft.com/office/drawing/2014/main" id="{0277E085-7688-8412-4F51-1CC56E2997BB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3" name="Google Shape;758;p39">
              <a:extLst>
                <a:ext uri="{FF2B5EF4-FFF2-40B4-BE49-F238E27FC236}">
                  <a16:creationId xmlns:a16="http://schemas.microsoft.com/office/drawing/2014/main" id="{EB217749-8CA0-F09A-52B3-91291CB5247D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34" name="Google Shape;759;p39">
              <a:extLst>
                <a:ext uri="{FF2B5EF4-FFF2-40B4-BE49-F238E27FC236}">
                  <a16:creationId xmlns:a16="http://schemas.microsoft.com/office/drawing/2014/main" id="{3FAB27F5-1BEC-12EB-AED7-E4F52F322609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2;p39">
              <a:extLst>
                <a:ext uri="{FF2B5EF4-FFF2-40B4-BE49-F238E27FC236}">
                  <a16:creationId xmlns:a16="http://schemas.microsoft.com/office/drawing/2014/main" id="{A037BB98-469D-10E2-E2D7-3AE3599C9ED2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کاهش توان ارسالی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36" name="Google Shape;763;p39">
              <a:extLst>
                <a:ext uri="{FF2B5EF4-FFF2-40B4-BE49-F238E27FC236}">
                  <a16:creationId xmlns:a16="http://schemas.microsoft.com/office/drawing/2014/main" id="{A3806DF5-8C56-4648-BF69-3BD3DC420892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EBF44A-9A3C-AE48-BD2C-ED3A51D659AA}"/>
              </a:ext>
            </a:extLst>
          </p:cNvPr>
          <p:cNvGrpSpPr/>
          <p:nvPr/>
        </p:nvGrpSpPr>
        <p:grpSpPr>
          <a:xfrm>
            <a:off x="9214446" y="1598988"/>
            <a:ext cx="2243069" cy="4288560"/>
            <a:chOff x="9214446" y="1598988"/>
            <a:chExt cx="2243069" cy="4288560"/>
          </a:xfrm>
        </p:grpSpPr>
        <p:sp>
          <p:nvSpPr>
            <p:cNvPr id="38" name="Google Shape;741;p39">
              <a:extLst>
                <a:ext uri="{FF2B5EF4-FFF2-40B4-BE49-F238E27FC236}">
                  <a16:creationId xmlns:a16="http://schemas.microsoft.com/office/drawing/2014/main" id="{83F61C61-C37F-76D5-9BAA-7A428AA12F5D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9" name="Google Shape;742;p39">
              <a:extLst>
                <a:ext uri="{FF2B5EF4-FFF2-40B4-BE49-F238E27FC236}">
                  <a16:creationId xmlns:a16="http://schemas.microsoft.com/office/drawing/2014/main" id="{E09A12A8-9F67-0EBC-E4AE-13E2B476A59F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Google Shape;743;p39">
              <a:extLst>
                <a:ext uri="{FF2B5EF4-FFF2-40B4-BE49-F238E27FC236}">
                  <a16:creationId xmlns:a16="http://schemas.microsoft.com/office/drawing/2014/main" id="{638364EA-D267-4AF4-7E91-891F4A5A30C8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1" name="Google Shape;744;p39">
              <a:extLst>
                <a:ext uri="{FF2B5EF4-FFF2-40B4-BE49-F238E27FC236}">
                  <a16:creationId xmlns:a16="http://schemas.microsoft.com/office/drawing/2014/main" id="{705526C1-F7F1-55F5-0CD4-39A92CB52A0B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C1B919C-F8B1-E8AA-E7A9-1DB1B792CE7E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43" name="Google Shape;764;p39">
                <a:extLst>
                  <a:ext uri="{FF2B5EF4-FFF2-40B4-BE49-F238E27FC236}">
                    <a16:creationId xmlns:a16="http://schemas.microsoft.com/office/drawing/2014/main" id="{56FC037C-1BCB-5EBF-C40A-9782ACF7878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افزایش نرخ کاربر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44" name="Google Shape;765;p39">
                <a:extLst>
                  <a:ext uri="{FF2B5EF4-FFF2-40B4-BE49-F238E27FC236}">
                    <a16:creationId xmlns:a16="http://schemas.microsoft.com/office/drawing/2014/main" id="{A1434F23-D69C-0572-E60C-46A9A469E8BD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90823-D01C-507E-0859-FE9C39016AEA}"/>
              </a:ext>
            </a:extLst>
          </p:cNvPr>
          <p:cNvGrpSpPr/>
          <p:nvPr/>
        </p:nvGrpSpPr>
        <p:grpSpPr>
          <a:xfrm>
            <a:off x="3632037" y="1598988"/>
            <a:ext cx="2101265" cy="4291406"/>
            <a:chOff x="3632037" y="1598988"/>
            <a:chExt cx="2101265" cy="4291406"/>
          </a:xfrm>
        </p:grpSpPr>
        <p:sp>
          <p:nvSpPr>
            <p:cNvPr id="46" name="Google Shape;751;p39">
              <a:extLst>
                <a:ext uri="{FF2B5EF4-FFF2-40B4-BE49-F238E27FC236}">
                  <a16:creationId xmlns:a16="http://schemas.microsoft.com/office/drawing/2014/main" id="{7AEA20FE-9A7F-279B-9745-BB641D926AA9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7" name="Google Shape;752;p39">
              <a:extLst>
                <a:ext uri="{FF2B5EF4-FFF2-40B4-BE49-F238E27FC236}">
                  <a16:creationId xmlns:a16="http://schemas.microsoft.com/office/drawing/2014/main" id="{F21327CD-C653-40D2-1D3C-0684D29F7651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8" name="Google Shape;753;p39">
              <a:extLst>
                <a:ext uri="{FF2B5EF4-FFF2-40B4-BE49-F238E27FC236}">
                  <a16:creationId xmlns:a16="http://schemas.microsoft.com/office/drawing/2014/main" id="{35E8B5A0-2DED-88A0-2035-0A139AD20F52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9" name="Google Shape;754;p39">
              <a:extLst>
                <a:ext uri="{FF2B5EF4-FFF2-40B4-BE49-F238E27FC236}">
                  <a16:creationId xmlns:a16="http://schemas.microsoft.com/office/drawing/2014/main" id="{E56D5A8B-D94F-730B-AB13-45B592FFA61B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39">
              <a:extLst>
                <a:ext uri="{FF2B5EF4-FFF2-40B4-BE49-F238E27FC236}">
                  <a16:creationId xmlns:a16="http://schemas.microsoft.com/office/drawing/2014/main" id="{9932E49F-A415-6B8C-F01D-C47A285CFD54}"/>
                </a:ext>
              </a:extLst>
            </p:cNvPr>
            <p:cNvSpPr txBox="1"/>
            <p:nvPr/>
          </p:nvSpPr>
          <p:spPr>
            <a:xfrm flipH="1">
              <a:off x="372371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امنیت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51" name="Google Shape;767;p39">
              <a:extLst>
                <a:ext uri="{FF2B5EF4-FFF2-40B4-BE49-F238E27FC236}">
                  <a16:creationId xmlns:a16="http://schemas.microsoft.com/office/drawing/2014/main" id="{F1FFB1E6-BF42-9C10-71B2-F6718D4F49C2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52" name="Google Shape;768;p39">
            <a:extLst>
              <a:ext uri="{FF2B5EF4-FFF2-40B4-BE49-F238E27FC236}">
                <a16:creationId xmlns:a16="http://schemas.microsoft.com/office/drawing/2014/main" id="{1583E34E-93BB-E2DE-221E-9EEC8DFEE0DE}"/>
              </a:ext>
            </a:extLst>
          </p:cNvPr>
          <p:cNvGrpSpPr/>
          <p:nvPr/>
        </p:nvGrpSpPr>
        <p:grpSpPr>
          <a:xfrm>
            <a:off x="5129676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3" name="Google Shape;769;p39">
              <a:extLst>
                <a:ext uri="{FF2B5EF4-FFF2-40B4-BE49-F238E27FC236}">
                  <a16:creationId xmlns:a16="http://schemas.microsoft.com/office/drawing/2014/main" id="{AEB9FB8B-6647-A51D-C567-F9976F393F4D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0;p39">
              <a:extLst>
                <a:ext uri="{FF2B5EF4-FFF2-40B4-BE49-F238E27FC236}">
                  <a16:creationId xmlns:a16="http://schemas.microsoft.com/office/drawing/2014/main" id="{5A26E77D-B869-3AB4-4584-5D56B1B34C5E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1;p39">
              <a:extLst>
                <a:ext uri="{FF2B5EF4-FFF2-40B4-BE49-F238E27FC236}">
                  <a16:creationId xmlns:a16="http://schemas.microsoft.com/office/drawing/2014/main" id="{CAA25DF8-3D7D-C93B-5BE0-E3C96391EAFC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;p39">
              <a:extLst>
                <a:ext uri="{FF2B5EF4-FFF2-40B4-BE49-F238E27FC236}">
                  <a16:creationId xmlns:a16="http://schemas.microsoft.com/office/drawing/2014/main" id="{A76731B1-C773-A23E-7178-30B33FC0EF4D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3;p39">
            <a:extLst>
              <a:ext uri="{FF2B5EF4-FFF2-40B4-BE49-F238E27FC236}">
                <a16:creationId xmlns:a16="http://schemas.microsoft.com/office/drawing/2014/main" id="{8D34B0F8-05D6-AF2C-FDB7-AB8FF2B9C134}"/>
              </a:ext>
            </a:extLst>
          </p:cNvPr>
          <p:cNvGrpSpPr/>
          <p:nvPr/>
        </p:nvGrpSpPr>
        <p:grpSpPr>
          <a:xfrm>
            <a:off x="7956337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8" name="Google Shape;774;p39">
              <a:extLst>
                <a:ext uri="{FF2B5EF4-FFF2-40B4-BE49-F238E27FC236}">
                  <a16:creationId xmlns:a16="http://schemas.microsoft.com/office/drawing/2014/main" id="{22DEE332-97BB-47DF-BE9D-A66BB817F6A4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5;p39">
              <a:extLst>
                <a:ext uri="{FF2B5EF4-FFF2-40B4-BE49-F238E27FC236}">
                  <a16:creationId xmlns:a16="http://schemas.microsoft.com/office/drawing/2014/main" id="{83660429-A2A2-C862-0C0F-2E173E965F50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;p39">
              <a:extLst>
                <a:ext uri="{FF2B5EF4-FFF2-40B4-BE49-F238E27FC236}">
                  <a16:creationId xmlns:a16="http://schemas.microsoft.com/office/drawing/2014/main" id="{8E0C4E22-E780-759E-A61B-A852B9965A17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7;p39">
              <a:extLst>
                <a:ext uri="{FF2B5EF4-FFF2-40B4-BE49-F238E27FC236}">
                  <a16:creationId xmlns:a16="http://schemas.microsoft.com/office/drawing/2014/main" id="{7DFF5135-CE04-DCCA-BE48-49B2F9CC884A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70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2B99D4-3313-602D-BBFD-549B098EC398}"/>
              </a:ext>
            </a:extLst>
          </p:cNvPr>
          <p:cNvSpPr/>
          <p:nvPr/>
        </p:nvSpPr>
        <p:spPr>
          <a:xfrm>
            <a:off x="1502114" y="673207"/>
            <a:ext cx="9187771" cy="11777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ctr" rtl="1"/>
            <a:r>
              <a:rPr lang="fa-IR" sz="6000" dirty="0">
                <a:solidFill>
                  <a:srgbClr val="144380"/>
                </a:solidFill>
                <a:cs typeface="B Mitra" panose="00000400000000000000" pitchFamily="2" charset="-78"/>
              </a:rPr>
              <a:t>سطوح بازتاب کننده (هوشمند) چیست؟</a:t>
            </a:r>
          </a:p>
        </p:txBody>
      </p:sp>
      <p:pic>
        <p:nvPicPr>
          <p:cNvPr id="17" name="Picture 16" descr="A blue point pointing at a white rectangular object&#10;&#10;Description automatically generated">
            <a:extLst>
              <a:ext uri="{FF2B5EF4-FFF2-40B4-BE49-F238E27FC236}">
                <a16:creationId xmlns:a16="http://schemas.microsoft.com/office/drawing/2014/main" id="{20E05DB9-4ED7-A81B-463B-94014B64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58" y="2299005"/>
            <a:ext cx="7047113" cy="35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131619-7C58-4EBB-BC54-852BEB6F989A}"/>
              </a:ext>
            </a:extLst>
          </p:cNvPr>
          <p:cNvSpPr/>
          <p:nvPr/>
        </p:nvSpPr>
        <p:spPr>
          <a:xfrm>
            <a:off x="5064001" y="131348"/>
            <a:ext cx="6986787" cy="641482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کاربردهای اصلی سطوح بازتاب دهنده هوشمند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89704-3482-F989-7EC4-7F68546FE750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5AAAAA-4557-7988-4D5B-9A9EE0C46532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04E035-3D80-6A36-1176-FAD9DB1A4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2E46EE-3582-2032-C6F2-172D3DC4A1BE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28">
                <a:extLst>
                  <a:ext uri="{FF2B5EF4-FFF2-40B4-BE49-F238E27FC236}">
                    <a16:creationId xmlns:a16="http://schemas.microsoft.com/office/drawing/2014/main" id="{82D837C8-56FA-8458-8AC7-3B61BFBB3E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78BF276-5ABF-EED7-F7A9-72065A734C87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D62C21F-8BFD-5220-8657-B1A8EF786E80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7A139D0-B329-F6D2-4DD9-6D12E744B3EF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EAAF997-00E1-9870-D6E8-368AD3D33A6A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133BDA0-6E73-6895-D0A1-8839D31C7CBC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F1E23C4-7963-BC0C-21B8-4C1DBA05EED6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C0F3B5D-E04F-B79E-2E42-F20F2D4054DF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24E9B1-8556-4069-782F-8D78FFC798FF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CAC4A38-EF2D-ADFD-8B11-849CAC39F22D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A6A5D92-E93D-06BB-FD3F-2EEA546F3598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E83E5E1-9EBC-EBAC-0AF2-C548AEA221F3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6BDC638-7516-F449-3204-7E8D4F59E8C5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02AF578-B122-1B17-A801-D59265DFA4AB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57B487C-4965-539A-DAA4-0DC6E1629298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3DD8AA-AF90-1F0A-9F1F-B998B38EC386}"/>
              </a:ext>
            </a:extLst>
          </p:cNvPr>
          <p:cNvGrpSpPr/>
          <p:nvPr/>
        </p:nvGrpSpPr>
        <p:grpSpPr>
          <a:xfrm>
            <a:off x="8864082" y="867287"/>
            <a:ext cx="3186706" cy="1026389"/>
            <a:chOff x="6379565" y="1832757"/>
            <a:chExt cx="4442580" cy="10263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71908C-FB70-9BB0-CE3A-CC8B10BB6A87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27" name="Google Shape;254;p28">
                <a:extLst>
                  <a:ext uri="{FF2B5EF4-FFF2-40B4-BE49-F238E27FC236}">
                    <a16:creationId xmlns:a16="http://schemas.microsoft.com/office/drawing/2014/main" id="{46DFA1EB-30D1-2F6A-1028-D487A66D8D7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28" name="Google Shape;254;p28">
                <a:extLst>
                  <a:ext uri="{FF2B5EF4-FFF2-40B4-BE49-F238E27FC236}">
                    <a16:creationId xmlns:a16="http://schemas.microsoft.com/office/drawing/2014/main" id="{BE0AA1E9-98F6-07E6-3B4F-B8216BF2D7EB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سیگنال به نقاط کور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26" name="Google Shape;255;p28">
              <a:extLst>
                <a:ext uri="{FF2B5EF4-FFF2-40B4-BE49-F238E27FC236}">
                  <a16:creationId xmlns:a16="http://schemas.microsoft.com/office/drawing/2014/main" id="{C41901D0-0F06-E3C5-DB4F-F6F57677E207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01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B5EFE6-83BD-62C9-4E5F-2F241E04322C}"/>
              </a:ext>
            </a:extLst>
          </p:cNvPr>
          <p:cNvGrpSpPr/>
          <p:nvPr/>
        </p:nvGrpSpPr>
        <p:grpSpPr>
          <a:xfrm>
            <a:off x="5229391" y="854902"/>
            <a:ext cx="3328003" cy="1026389"/>
            <a:chOff x="6379731" y="1775037"/>
            <a:chExt cx="4442414" cy="102638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44C71D-1BB7-7A7B-A6EB-78E0F75C1D0E}"/>
                </a:ext>
              </a:extLst>
            </p:cNvPr>
            <p:cNvGrpSpPr/>
            <p:nvPr/>
          </p:nvGrpSpPr>
          <p:grpSpPr>
            <a:xfrm>
              <a:off x="6379731" y="1775037"/>
              <a:ext cx="4053647" cy="1026389"/>
              <a:chOff x="6446082" y="1885175"/>
              <a:chExt cx="3543755" cy="1364718"/>
            </a:xfrm>
          </p:grpSpPr>
          <p:sp>
            <p:nvSpPr>
              <p:cNvPr id="32" name="Google Shape;254;p28">
                <a:extLst>
                  <a:ext uri="{FF2B5EF4-FFF2-40B4-BE49-F238E27FC236}">
                    <a16:creationId xmlns:a16="http://schemas.microsoft.com/office/drawing/2014/main" id="{AB1CC564-3472-66B4-D95A-01EA56C61E2D}"/>
                  </a:ext>
                </a:extLst>
              </p:cNvPr>
              <p:cNvSpPr/>
              <p:nvPr/>
            </p:nvSpPr>
            <p:spPr>
              <a:xfrm>
                <a:off x="6446082" y="1885175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3" name="Google Shape;254;p28">
                <a:extLst>
                  <a:ext uri="{FF2B5EF4-FFF2-40B4-BE49-F238E27FC236}">
                    <a16:creationId xmlns:a16="http://schemas.microsoft.com/office/drawing/2014/main" id="{8711FFE1-25CD-72AF-9416-8D0D86EE4C12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محدود کردن سیگنال شنود کننده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1" name="Google Shape;255;p28">
              <a:extLst>
                <a:ext uri="{FF2B5EF4-FFF2-40B4-BE49-F238E27FC236}">
                  <a16:creationId xmlns:a16="http://schemas.microsoft.com/office/drawing/2014/main" id="{2A7D4A4F-F391-6030-94C9-D66B7257C7B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02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93ADD0-0ED4-AAF7-C4B1-8D8BAB5FDD0A}"/>
              </a:ext>
            </a:extLst>
          </p:cNvPr>
          <p:cNvGrpSpPr/>
          <p:nvPr/>
        </p:nvGrpSpPr>
        <p:grpSpPr>
          <a:xfrm>
            <a:off x="494024" y="867287"/>
            <a:ext cx="4442580" cy="1026389"/>
            <a:chOff x="6379565" y="1832757"/>
            <a:chExt cx="4442580" cy="10263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D5DAEC-0AE2-ABFD-BFF0-6D08C910FEFE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37" name="Google Shape;254;p28">
                <a:extLst>
                  <a:ext uri="{FF2B5EF4-FFF2-40B4-BE49-F238E27FC236}">
                    <a16:creationId xmlns:a16="http://schemas.microsoft.com/office/drawing/2014/main" id="{7266C084-30BC-8185-6BF2-7FD47572A66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8" name="Google Shape;254;p28">
                <a:extLst>
                  <a:ext uri="{FF2B5EF4-FFF2-40B4-BE49-F238E27FC236}">
                    <a16:creationId xmlns:a16="http://schemas.microsoft.com/office/drawing/2014/main" id="{5DEC9978-94E8-6EB6-20CB-DCD45C056CD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توان به نقاط خاص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6" name="Google Shape;255;p28">
              <a:extLst>
                <a:ext uri="{FF2B5EF4-FFF2-40B4-BE49-F238E27FC236}">
                  <a16:creationId xmlns:a16="http://schemas.microsoft.com/office/drawing/2014/main" id="{98D63EA2-C500-0A49-CB87-415BBE798B4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03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E21E95-322B-28AF-71BE-0F03F8C7E126}"/>
              </a:ext>
            </a:extLst>
          </p:cNvPr>
          <p:cNvGrpSpPr/>
          <p:nvPr/>
        </p:nvGrpSpPr>
        <p:grpSpPr>
          <a:xfrm>
            <a:off x="537567" y="2573107"/>
            <a:ext cx="4442580" cy="1026389"/>
            <a:chOff x="6379565" y="1832757"/>
            <a:chExt cx="4442580" cy="10263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C3FF5E-AC1A-B710-58EB-B1965D5704CF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2" name="Google Shape;254;p28">
                <a:extLst>
                  <a:ext uri="{FF2B5EF4-FFF2-40B4-BE49-F238E27FC236}">
                    <a16:creationId xmlns:a16="http://schemas.microsoft.com/office/drawing/2014/main" id="{D51D80E3-2544-33D1-69F1-D2F8CC2FB731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3" name="Google Shape;254;p28">
                <a:extLst>
                  <a:ext uri="{FF2B5EF4-FFF2-40B4-BE49-F238E27FC236}">
                    <a16:creationId xmlns:a16="http://schemas.microsoft.com/office/drawing/2014/main" id="{27E38FE4-E98A-B322-E4C0-DBADCDB7434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افزایش کیفیت کاربر در شرایط وجود دید مستقیم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1" name="Google Shape;255;p28">
              <a:extLst>
                <a:ext uri="{FF2B5EF4-FFF2-40B4-BE49-F238E27FC236}">
                  <a16:creationId xmlns:a16="http://schemas.microsoft.com/office/drawing/2014/main" id="{61F908F7-BF2D-C15B-5124-92724902807F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04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23C78B-21F9-EA35-21E9-7F138C9B3CAA}"/>
              </a:ext>
            </a:extLst>
          </p:cNvPr>
          <p:cNvGrpSpPr/>
          <p:nvPr/>
        </p:nvGrpSpPr>
        <p:grpSpPr>
          <a:xfrm>
            <a:off x="508498" y="4284887"/>
            <a:ext cx="4442580" cy="1026389"/>
            <a:chOff x="6379565" y="1832757"/>
            <a:chExt cx="4442580" cy="10263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568C8E-4A28-756D-6413-B6F3FE8ECCA8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7" name="Google Shape;254;p28">
                <a:extLst>
                  <a:ext uri="{FF2B5EF4-FFF2-40B4-BE49-F238E27FC236}">
                    <a16:creationId xmlns:a16="http://schemas.microsoft.com/office/drawing/2014/main" id="{1845270B-564A-BA92-187D-7C5AF7BF077D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8" name="Google Shape;254;p28">
                <a:extLst>
                  <a:ext uri="{FF2B5EF4-FFF2-40B4-BE49-F238E27FC236}">
                    <a16:creationId xmlns:a16="http://schemas.microsoft.com/office/drawing/2014/main" id="{E3344041-9BFD-572D-2288-1BC9139415AE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کیفیت ثابت در ازای توان کمتر یا کیفیت بیشتر در ازای توان ثابت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6" name="Google Shape;255;p28">
              <a:extLst>
                <a:ext uri="{FF2B5EF4-FFF2-40B4-BE49-F238E27FC236}">
                  <a16:creationId xmlns:a16="http://schemas.microsoft.com/office/drawing/2014/main" id="{CEF18ECF-B250-FBDF-F089-65E3E9EFA7B0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05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BDAA32FE-1B2A-CDE5-09D6-F8E0C962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20" y="2185090"/>
            <a:ext cx="3241709" cy="3333923"/>
          </a:xfrm>
          <a:prstGeom prst="rect">
            <a:avLst/>
          </a:prstGeom>
        </p:spPr>
      </p:pic>
      <p:pic>
        <p:nvPicPr>
          <p:cNvPr id="55" name="Picture 54" descr="Diagram of a computer system&#10;&#10;Description automatically generated">
            <a:extLst>
              <a:ext uri="{FF2B5EF4-FFF2-40B4-BE49-F238E27FC236}">
                <a16:creationId xmlns:a16="http://schemas.microsoft.com/office/drawing/2014/main" id="{3067E52C-30C0-F3B5-D683-1CBCC9040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98" y="2168500"/>
            <a:ext cx="3224124" cy="33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2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4211E1-DD69-2477-A7EE-96024F497F24}"/>
              </a:ext>
            </a:extLst>
          </p:cNvPr>
          <p:cNvSpPr/>
          <p:nvPr/>
        </p:nvSpPr>
        <p:spPr>
          <a:xfrm>
            <a:off x="1502114" y="1279697"/>
            <a:ext cx="9187771" cy="3947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هدف بهنیه سازی کلاسیک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کلاسیک و مدرن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بدون شرط و همراه با شرط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توابع محدب و بهینه سراسری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آیا جواب مسئله ما، سراسری است؟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49029A-87F7-F653-EEBA-BFE851239890}"/>
              </a:ext>
            </a:extLst>
          </p:cNvPr>
          <p:cNvSpPr/>
          <p:nvPr/>
        </p:nvSpPr>
        <p:spPr>
          <a:xfrm>
            <a:off x="9199984" y="358296"/>
            <a:ext cx="2744374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علم بهینه سازی</a:t>
            </a:r>
          </a:p>
        </p:txBody>
      </p:sp>
    </p:spTree>
    <p:extLst>
      <p:ext uri="{BB962C8B-B14F-4D97-AF65-F5344CB8AC3E}">
        <p14:creationId xmlns:p14="http://schemas.microsoft.com/office/powerpoint/2010/main" val="139972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7">
      <a:dk1>
        <a:sysClr val="windowText" lastClr="000000"/>
      </a:dk1>
      <a:lt1>
        <a:sysClr val="window" lastClr="FFFFFF"/>
      </a:lt1>
      <a:dk2>
        <a:srgbClr val="FFB361"/>
      </a:dk2>
      <a:lt2>
        <a:srgbClr val="6D40FB"/>
      </a:lt2>
      <a:accent1>
        <a:srgbClr val="6D40FB"/>
      </a:accent1>
      <a:accent2>
        <a:srgbClr val="FFB361"/>
      </a:accent2>
      <a:accent3>
        <a:srgbClr val="6D40FB"/>
      </a:accent3>
      <a:accent4>
        <a:srgbClr val="FFB361"/>
      </a:accent4>
      <a:accent5>
        <a:srgbClr val="6D40FB"/>
      </a:accent5>
      <a:accent6>
        <a:srgbClr val="FFB361"/>
      </a:accent6>
      <a:hlink>
        <a:srgbClr val="27039A"/>
      </a:hlink>
      <a:folHlink>
        <a:srgbClr val="B05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2010</TotalTime>
  <Words>2528</Words>
  <Application>Microsoft Office PowerPoint</Application>
  <PresentationFormat>Widescreen</PresentationFormat>
  <Paragraphs>294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Fira Sans</vt:lpstr>
      <vt:lpstr>Fira Sans Extra Condensed Medium</vt:lpstr>
      <vt:lpstr>FontAwesome</vt:lpstr>
      <vt:lpstr>Roboto</vt:lpstr>
      <vt:lpstr>S Besmellah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amiros</dc:creator>
  <cp:lastModifiedBy>alireza tabatabaeian</cp:lastModifiedBy>
  <cp:revision>232</cp:revision>
  <dcterms:created xsi:type="dcterms:W3CDTF">2020-10-19T13:27:26Z</dcterms:created>
  <dcterms:modified xsi:type="dcterms:W3CDTF">2023-09-25T17:30:13Z</dcterms:modified>
</cp:coreProperties>
</file>